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7" r:id="rId2"/>
    <p:sldMasterId id="2147483693" r:id="rId3"/>
    <p:sldMasterId id="2147483708" r:id="rId4"/>
    <p:sldMasterId id="2147483723" r:id="rId5"/>
  </p:sldMasterIdLst>
  <p:sldIdLst>
    <p:sldId id="256" r:id="rId6"/>
    <p:sldId id="307" r:id="rId7"/>
    <p:sldId id="258" r:id="rId8"/>
    <p:sldId id="259" r:id="rId9"/>
    <p:sldId id="260" r:id="rId10"/>
    <p:sldId id="261" r:id="rId11"/>
    <p:sldId id="30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20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27T09:59:20" idx="1">
    <p:pos x="0" y="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09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5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EEA64-E6B4-422C-A0EA-801F8D49B3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4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7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3" y="300986"/>
            <a:ext cx="3316456" cy="1280946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4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3" y="1581934"/>
            <a:ext cx="3316456" cy="5171028"/>
          </a:xfrm>
        </p:spPr>
        <p:txBody>
          <a:bodyPr/>
          <a:lstStyle>
            <a:lvl1pPr marL="0" indent="0">
              <a:buNone/>
              <a:defRPr sz="1700"/>
            </a:lvl1pPr>
            <a:lvl2pPr marL="564459" indent="0">
              <a:buNone/>
              <a:defRPr sz="1500"/>
            </a:lvl2pPr>
            <a:lvl3pPr marL="1128918" indent="0">
              <a:buNone/>
              <a:defRPr sz="1200"/>
            </a:lvl3pPr>
            <a:lvl4pPr marL="1693377" indent="0">
              <a:buNone/>
              <a:defRPr sz="1100"/>
            </a:lvl4pPr>
            <a:lvl5pPr marL="2257836" indent="0">
              <a:buNone/>
              <a:defRPr sz="1100"/>
            </a:lvl5pPr>
            <a:lvl6pPr marL="2822296" indent="0">
              <a:buNone/>
              <a:defRPr sz="1100"/>
            </a:lvl6pPr>
            <a:lvl7pPr marL="3386755" indent="0">
              <a:buNone/>
              <a:defRPr sz="1100"/>
            </a:lvl7pPr>
            <a:lvl8pPr marL="3951214" indent="0">
              <a:buNone/>
              <a:defRPr sz="1100"/>
            </a:lvl8pPr>
            <a:lvl9pPr marL="451567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94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3"/>
            <a:ext cx="6048375" cy="624724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4000"/>
            </a:lvl1pPr>
            <a:lvl2pPr marL="564459" indent="0">
              <a:buNone/>
              <a:defRPr sz="3500"/>
            </a:lvl2pPr>
            <a:lvl3pPr marL="1128918" indent="0">
              <a:buNone/>
              <a:defRPr sz="3000"/>
            </a:lvl3pPr>
            <a:lvl4pPr marL="1693377" indent="0">
              <a:buNone/>
              <a:defRPr sz="2500"/>
            </a:lvl4pPr>
            <a:lvl5pPr marL="2257836" indent="0">
              <a:buNone/>
              <a:defRPr sz="2500"/>
            </a:lvl5pPr>
            <a:lvl6pPr marL="2822296" indent="0">
              <a:buNone/>
              <a:defRPr sz="2500"/>
            </a:lvl6pPr>
            <a:lvl7pPr marL="3386755" indent="0">
              <a:buNone/>
              <a:defRPr sz="2500"/>
            </a:lvl7pPr>
            <a:lvl8pPr marL="3951214" indent="0">
              <a:buNone/>
              <a:defRPr sz="2500"/>
            </a:lvl8pPr>
            <a:lvl9pPr marL="4515673" indent="0">
              <a:buNone/>
              <a:defRPr sz="2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</p:spPr>
        <p:txBody>
          <a:bodyPr/>
          <a:lstStyle>
            <a:lvl1pPr marL="0" indent="0">
              <a:buNone/>
              <a:defRPr sz="1700"/>
            </a:lvl1pPr>
            <a:lvl2pPr marL="564459" indent="0">
              <a:buNone/>
              <a:defRPr sz="1500"/>
            </a:lvl2pPr>
            <a:lvl3pPr marL="1128918" indent="0">
              <a:buNone/>
              <a:defRPr sz="1200"/>
            </a:lvl3pPr>
            <a:lvl4pPr marL="1693377" indent="0">
              <a:buNone/>
              <a:defRPr sz="1100"/>
            </a:lvl4pPr>
            <a:lvl5pPr marL="2257836" indent="0">
              <a:buNone/>
              <a:defRPr sz="1100"/>
            </a:lvl5pPr>
            <a:lvl6pPr marL="2822296" indent="0">
              <a:buNone/>
              <a:defRPr sz="1100"/>
            </a:lvl6pPr>
            <a:lvl7pPr marL="3386755" indent="0">
              <a:buNone/>
              <a:defRPr sz="1100"/>
            </a:lvl7pPr>
            <a:lvl8pPr marL="3951214" indent="0">
              <a:buNone/>
              <a:defRPr sz="1100"/>
            </a:lvl8pPr>
            <a:lvl9pPr marL="451567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23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7" y="157494"/>
            <a:ext cx="2360896" cy="6322479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516" y="157494"/>
            <a:ext cx="6918179" cy="63224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1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1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AFE61-9D89-4691-BD7D-A0D4D00A2E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34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8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0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4" y="6656717"/>
            <a:ext cx="2793173" cy="26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70" tIns="56436" rIns="112870" bIns="564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1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B166A-828C-4D60-8313-092ED0BAD9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9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0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4" y="6656717"/>
            <a:ext cx="2793173" cy="26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70" tIns="56436" rIns="112870" bIns="564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1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097BB-1375-461C-AA54-862687D8D9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27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971700"/>
            <a:ext cx="9681600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0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4" y="6656717"/>
            <a:ext cx="2793173" cy="26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70" tIns="56436" rIns="112870" bIns="564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1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CB9CF-F14F-4325-BCE4-0A38C594E6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47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46522" y="6656715"/>
            <a:ext cx="2793173" cy="2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92" tIns="56446" rIns="112892" bIns="56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/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09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5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2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27" y="1155744"/>
            <a:ext cx="9335079" cy="5451974"/>
          </a:xfrm>
        </p:spPr>
        <p:txBody>
          <a:bodyPr/>
          <a:lstStyle>
            <a:lvl1pPr>
              <a:spcBef>
                <a:spcPts val="988"/>
              </a:spcBef>
              <a:defRPr/>
            </a:lvl1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41C08-EFDC-445A-9614-53A9310B9D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08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</p:spPr>
        <p:txBody>
          <a:bodyPr anchor="t"/>
          <a:lstStyle>
            <a:lvl1pPr algn="l">
              <a:defRPr sz="49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500"/>
            </a:lvl1pPr>
            <a:lvl2pPr marL="564349" indent="0">
              <a:buNone/>
              <a:defRPr sz="2200"/>
            </a:lvl2pPr>
            <a:lvl3pPr marL="1128698" indent="0">
              <a:buNone/>
              <a:defRPr sz="2000"/>
            </a:lvl3pPr>
            <a:lvl4pPr marL="1693046" indent="0">
              <a:buNone/>
              <a:defRPr sz="1700"/>
            </a:lvl4pPr>
            <a:lvl5pPr marL="2257394" indent="0">
              <a:buNone/>
              <a:defRPr sz="1700"/>
            </a:lvl5pPr>
            <a:lvl6pPr marL="2821747" indent="0">
              <a:buNone/>
              <a:defRPr sz="1700"/>
            </a:lvl6pPr>
            <a:lvl7pPr marL="3386095" indent="0">
              <a:buNone/>
              <a:defRPr sz="1700"/>
            </a:lvl7pPr>
            <a:lvl8pPr marL="3950443" indent="0">
              <a:buNone/>
              <a:defRPr sz="1700"/>
            </a:lvl8pPr>
            <a:lvl9pPr marL="4514793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18954" y="6668967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3ECD5-B6D3-4050-8C2F-0C0386091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97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527" y="1307194"/>
            <a:ext cx="4583535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068" y="1307194"/>
            <a:ext cx="4583534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D7470-773B-45DF-97A0-F35ED3A4F2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32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8"/>
            <a:ext cx="9072563" cy="12599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349" indent="0">
              <a:buNone/>
              <a:defRPr sz="2500" b="1"/>
            </a:lvl2pPr>
            <a:lvl3pPr marL="1128698" indent="0">
              <a:buNone/>
              <a:defRPr sz="2200" b="1"/>
            </a:lvl3pPr>
            <a:lvl4pPr marL="1693046" indent="0">
              <a:buNone/>
              <a:defRPr sz="2000" b="1"/>
            </a:lvl4pPr>
            <a:lvl5pPr marL="2257394" indent="0">
              <a:buNone/>
              <a:defRPr sz="2000" b="1"/>
            </a:lvl5pPr>
            <a:lvl6pPr marL="2821747" indent="0">
              <a:buNone/>
              <a:defRPr sz="2000" b="1"/>
            </a:lvl6pPr>
            <a:lvl7pPr marL="3386095" indent="0">
              <a:buNone/>
              <a:defRPr sz="2000" b="1"/>
            </a:lvl7pPr>
            <a:lvl8pPr marL="3950443" indent="0">
              <a:buNone/>
              <a:defRPr sz="2000" b="1"/>
            </a:lvl8pPr>
            <a:lvl9pPr marL="451479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8"/>
            <a:ext cx="4454027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9" y="1692178"/>
            <a:ext cx="4455776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349" indent="0">
              <a:buNone/>
              <a:defRPr sz="2500" b="1"/>
            </a:lvl2pPr>
            <a:lvl3pPr marL="1128698" indent="0">
              <a:buNone/>
              <a:defRPr sz="2200" b="1"/>
            </a:lvl3pPr>
            <a:lvl4pPr marL="1693046" indent="0">
              <a:buNone/>
              <a:defRPr sz="2000" b="1"/>
            </a:lvl4pPr>
            <a:lvl5pPr marL="2257394" indent="0">
              <a:buNone/>
              <a:defRPr sz="2000" b="1"/>
            </a:lvl5pPr>
            <a:lvl6pPr marL="2821747" indent="0">
              <a:buNone/>
              <a:defRPr sz="2000" b="1"/>
            </a:lvl6pPr>
            <a:lvl7pPr marL="3386095" indent="0">
              <a:buNone/>
              <a:defRPr sz="2000" b="1"/>
            </a:lvl7pPr>
            <a:lvl8pPr marL="3950443" indent="0">
              <a:buNone/>
              <a:defRPr sz="2000" b="1"/>
            </a:lvl8pPr>
            <a:lvl9pPr marL="451479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9" y="2397398"/>
            <a:ext cx="4455776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9B11D-32EF-4F8C-939B-C4CFD5F67E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2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EB941-4CD1-410B-A679-DE9CAC0EF4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2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B8ACC-FD0F-46F6-B37C-8467197593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35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6"/>
            <a:ext cx="3316456" cy="1280946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7" y="300988"/>
            <a:ext cx="5635349" cy="6451974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4"/>
            <a:ext cx="3316456" cy="5171028"/>
          </a:xfrm>
        </p:spPr>
        <p:txBody>
          <a:bodyPr/>
          <a:lstStyle>
            <a:lvl1pPr marL="0" indent="0">
              <a:buNone/>
              <a:defRPr sz="1700"/>
            </a:lvl1pPr>
            <a:lvl2pPr marL="564349" indent="0">
              <a:buNone/>
              <a:defRPr sz="1500"/>
            </a:lvl2pPr>
            <a:lvl3pPr marL="1128698" indent="0">
              <a:buNone/>
              <a:defRPr sz="1200"/>
            </a:lvl3pPr>
            <a:lvl4pPr marL="1693046" indent="0">
              <a:buNone/>
              <a:defRPr sz="1100"/>
            </a:lvl4pPr>
            <a:lvl5pPr marL="2257394" indent="0">
              <a:buNone/>
              <a:defRPr sz="1100"/>
            </a:lvl5pPr>
            <a:lvl6pPr marL="2821747" indent="0">
              <a:buNone/>
              <a:defRPr sz="1100"/>
            </a:lvl6pPr>
            <a:lvl7pPr marL="3386095" indent="0">
              <a:buNone/>
              <a:defRPr sz="1100"/>
            </a:lvl7pPr>
            <a:lvl8pPr marL="3950443" indent="0">
              <a:buNone/>
              <a:defRPr sz="1100"/>
            </a:lvl8pPr>
            <a:lvl9pPr marL="451479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73A00-EF54-45F3-B710-5254965256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32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3"/>
            <a:ext cx="6048375" cy="624724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2"/>
            <a:ext cx="6048375" cy="4535805"/>
          </a:xfrm>
        </p:spPr>
        <p:txBody>
          <a:bodyPr/>
          <a:lstStyle>
            <a:lvl1pPr marL="0" indent="0">
              <a:buNone/>
              <a:defRPr sz="4000"/>
            </a:lvl1pPr>
            <a:lvl2pPr marL="564349" indent="0">
              <a:buNone/>
              <a:defRPr sz="3500"/>
            </a:lvl2pPr>
            <a:lvl3pPr marL="1128698" indent="0">
              <a:buNone/>
              <a:defRPr sz="3000"/>
            </a:lvl3pPr>
            <a:lvl4pPr marL="1693046" indent="0">
              <a:buNone/>
              <a:defRPr sz="2500"/>
            </a:lvl4pPr>
            <a:lvl5pPr marL="2257394" indent="0">
              <a:buNone/>
              <a:defRPr sz="2500"/>
            </a:lvl5pPr>
            <a:lvl6pPr marL="2821747" indent="0">
              <a:buNone/>
              <a:defRPr sz="2500"/>
            </a:lvl6pPr>
            <a:lvl7pPr marL="3386095" indent="0">
              <a:buNone/>
              <a:defRPr sz="2500"/>
            </a:lvl7pPr>
            <a:lvl8pPr marL="3950443" indent="0">
              <a:buNone/>
              <a:defRPr sz="2500"/>
            </a:lvl8pPr>
            <a:lvl9pPr marL="4514793" indent="0">
              <a:buNone/>
              <a:defRPr sz="2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</p:spPr>
        <p:txBody>
          <a:bodyPr/>
          <a:lstStyle>
            <a:lvl1pPr marL="0" indent="0">
              <a:buNone/>
              <a:defRPr sz="1700"/>
            </a:lvl1pPr>
            <a:lvl2pPr marL="564349" indent="0">
              <a:buNone/>
              <a:defRPr sz="1500"/>
            </a:lvl2pPr>
            <a:lvl3pPr marL="1128698" indent="0">
              <a:buNone/>
              <a:defRPr sz="1200"/>
            </a:lvl3pPr>
            <a:lvl4pPr marL="1693046" indent="0">
              <a:buNone/>
              <a:defRPr sz="1100"/>
            </a:lvl4pPr>
            <a:lvl5pPr marL="2257394" indent="0">
              <a:buNone/>
              <a:defRPr sz="1100"/>
            </a:lvl5pPr>
            <a:lvl6pPr marL="2821747" indent="0">
              <a:buNone/>
              <a:defRPr sz="1100"/>
            </a:lvl6pPr>
            <a:lvl7pPr marL="3386095" indent="0">
              <a:buNone/>
              <a:defRPr sz="1100"/>
            </a:lvl7pPr>
            <a:lvl8pPr marL="3950443" indent="0">
              <a:buNone/>
              <a:defRPr sz="1100"/>
            </a:lvl8pPr>
            <a:lvl9pPr marL="451479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0D032-D150-47F0-B1F1-9547C2E959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2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F9097-787F-456F-B90D-7B4AD0D5B5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45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7" y="157497"/>
            <a:ext cx="2360896" cy="6322479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516" y="157497"/>
            <a:ext cx="6918179" cy="63224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54289-33FB-4848-B995-472DD9A32A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7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47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46522" y="6656715"/>
            <a:ext cx="2793173" cy="2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92" tIns="56446" rIns="112892" bIns="56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/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09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5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5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i_logo_powerpoint_1_lin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0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6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484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3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7ABE0-1955-4C60-B02B-0C703304CB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160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5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8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2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5" y="6656718"/>
            <a:ext cx="2793173" cy="2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58" tIns="56431" rIns="112858" bIns="5643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3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5034E-507D-45D9-90AB-5B1F6692B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5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5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2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5" y="6656718"/>
            <a:ext cx="2793173" cy="2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58" tIns="56431" rIns="112858" bIns="5643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3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5D2C8-CA89-4ACD-A7BF-D6286502BA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4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971700"/>
            <a:ext cx="9681600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2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5" y="6656718"/>
            <a:ext cx="2793173" cy="2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58" tIns="56431" rIns="112858" bIns="5643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3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B93-5982-4DB7-BDD7-81D8A5B800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83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28" y="1155744"/>
            <a:ext cx="9335079" cy="5451974"/>
          </a:xfrm>
        </p:spPr>
        <p:txBody>
          <a:bodyPr/>
          <a:lstStyle>
            <a:lvl1pPr>
              <a:spcBef>
                <a:spcPts val="988"/>
              </a:spcBef>
              <a:defRPr/>
            </a:lvl1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645BA-0285-4BE9-A5A9-DF170A4AF1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759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</p:spPr>
        <p:txBody>
          <a:bodyPr anchor="t"/>
          <a:lstStyle>
            <a:lvl1pPr algn="l">
              <a:defRPr sz="49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500"/>
            </a:lvl1pPr>
            <a:lvl2pPr marL="564294" indent="0">
              <a:buNone/>
              <a:defRPr sz="2200"/>
            </a:lvl2pPr>
            <a:lvl3pPr marL="1128589" indent="0">
              <a:buNone/>
              <a:defRPr sz="2000"/>
            </a:lvl3pPr>
            <a:lvl4pPr marL="1692881" indent="0">
              <a:buNone/>
              <a:defRPr sz="1700"/>
            </a:lvl4pPr>
            <a:lvl5pPr marL="2257173" indent="0">
              <a:buNone/>
              <a:defRPr sz="1700"/>
            </a:lvl5pPr>
            <a:lvl6pPr marL="2821472" indent="0">
              <a:buNone/>
              <a:defRPr sz="1700"/>
            </a:lvl6pPr>
            <a:lvl7pPr marL="3385765" indent="0">
              <a:buNone/>
              <a:defRPr sz="1700"/>
            </a:lvl7pPr>
            <a:lvl8pPr marL="3950058" indent="0">
              <a:buNone/>
              <a:defRPr sz="1700"/>
            </a:lvl8pPr>
            <a:lvl9pPr marL="4514353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18954" y="6668967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5FB91-D7AF-41E5-82DF-222F3AF271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432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528" y="1307194"/>
            <a:ext cx="4583535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068" y="1307194"/>
            <a:ext cx="4583534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D9B1D-C984-434C-8E0D-8AEB480552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35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8"/>
            <a:ext cx="9072563" cy="12599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294" indent="0">
              <a:buNone/>
              <a:defRPr sz="2500" b="1"/>
            </a:lvl2pPr>
            <a:lvl3pPr marL="1128589" indent="0">
              <a:buNone/>
              <a:defRPr sz="2200" b="1"/>
            </a:lvl3pPr>
            <a:lvl4pPr marL="1692881" indent="0">
              <a:buNone/>
              <a:defRPr sz="2000" b="1"/>
            </a:lvl4pPr>
            <a:lvl5pPr marL="2257173" indent="0">
              <a:buNone/>
              <a:defRPr sz="2000" b="1"/>
            </a:lvl5pPr>
            <a:lvl6pPr marL="2821472" indent="0">
              <a:buNone/>
              <a:defRPr sz="2000" b="1"/>
            </a:lvl6pPr>
            <a:lvl7pPr marL="3385765" indent="0">
              <a:buNone/>
              <a:defRPr sz="2000" b="1"/>
            </a:lvl7pPr>
            <a:lvl8pPr marL="3950058" indent="0">
              <a:buNone/>
              <a:defRPr sz="2000" b="1"/>
            </a:lvl8pPr>
            <a:lvl9pPr marL="451435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8"/>
            <a:ext cx="4454027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9" y="1692178"/>
            <a:ext cx="4455776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294" indent="0">
              <a:buNone/>
              <a:defRPr sz="2500" b="1"/>
            </a:lvl2pPr>
            <a:lvl3pPr marL="1128589" indent="0">
              <a:buNone/>
              <a:defRPr sz="2200" b="1"/>
            </a:lvl3pPr>
            <a:lvl4pPr marL="1692881" indent="0">
              <a:buNone/>
              <a:defRPr sz="2000" b="1"/>
            </a:lvl4pPr>
            <a:lvl5pPr marL="2257173" indent="0">
              <a:buNone/>
              <a:defRPr sz="2000" b="1"/>
            </a:lvl5pPr>
            <a:lvl6pPr marL="2821472" indent="0">
              <a:buNone/>
              <a:defRPr sz="2000" b="1"/>
            </a:lvl6pPr>
            <a:lvl7pPr marL="3385765" indent="0">
              <a:buNone/>
              <a:defRPr sz="2000" b="1"/>
            </a:lvl7pPr>
            <a:lvl8pPr marL="3950058" indent="0">
              <a:buNone/>
              <a:defRPr sz="2000" b="1"/>
            </a:lvl8pPr>
            <a:lvl9pPr marL="451435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9" y="2397398"/>
            <a:ext cx="4455776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6139A-852E-498A-8E0E-FE31C5D42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5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971700"/>
            <a:ext cx="9681600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47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46522" y="6656715"/>
            <a:ext cx="2793173" cy="2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92" tIns="56446" rIns="112892" bIns="56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/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09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5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31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31E71-997C-4CC4-8548-5F8284762D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714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A40E7-367C-4B23-8337-A751225EBC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638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6"/>
            <a:ext cx="3316456" cy="1280946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8" y="300988"/>
            <a:ext cx="5635349" cy="6451974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4"/>
            <a:ext cx="3316456" cy="5171028"/>
          </a:xfrm>
        </p:spPr>
        <p:txBody>
          <a:bodyPr/>
          <a:lstStyle>
            <a:lvl1pPr marL="0" indent="0">
              <a:buNone/>
              <a:defRPr sz="1700"/>
            </a:lvl1pPr>
            <a:lvl2pPr marL="564294" indent="0">
              <a:buNone/>
              <a:defRPr sz="1500"/>
            </a:lvl2pPr>
            <a:lvl3pPr marL="1128589" indent="0">
              <a:buNone/>
              <a:defRPr sz="1200"/>
            </a:lvl3pPr>
            <a:lvl4pPr marL="1692881" indent="0">
              <a:buNone/>
              <a:defRPr sz="1100"/>
            </a:lvl4pPr>
            <a:lvl5pPr marL="2257173" indent="0">
              <a:buNone/>
              <a:defRPr sz="1100"/>
            </a:lvl5pPr>
            <a:lvl6pPr marL="2821472" indent="0">
              <a:buNone/>
              <a:defRPr sz="1100"/>
            </a:lvl6pPr>
            <a:lvl7pPr marL="3385765" indent="0">
              <a:buNone/>
              <a:defRPr sz="1100"/>
            </a:lvl7pPr>
            <a:lvl8pPr marL="3950058" indent="0">
              <a:buNone/>
              <a:defRPr sz="1100"/>
            </a:lvl8pPr>
            <a:lvl9pPr marL="451435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AEB0C-C4A3-445A-9714-DDF4331A2F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876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3"/>
            <a:ext cx="6048375" cy="624724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2"/>
            <a:ext cx="6048375" cy="4535805"/>
          </a:xfrm>
        </p:spPr>
        <p:txBody>
          <a:bodyPr/>
          <a:lstStyle>
            <a:lvl1pPr marL="0" indent="0">
              <a:buNone/>
              <a:defRPr sz="4000"/>
            </a:lvl1pPr>
            <a:lvl2pPr marL="564294" indent="0">
              <a:buNone/>
              <a:defRPr sz="3500"/>
            </a:lvl2pPr>
            <a:lvl3pPr marL="1128589" indent="0">
              <a:buNone/>
              <a:defRPr sz="3000"/>
            </a:lvl3pPr>
            <a:lvl4pPr marL="1692881" indent="0">
              <a:buNone/>
              <a:defRPr sz="2500"/>
            </a:lvl4pPr>
            <a:lvl5pPr marL="2257173" indent="0">
              <a:buNone/>
              <a:defRPr sz="2500"/>
            </a:lvl5pPr>
            <a:lvl6pPr marL="2821472" indent="0">
              <a:buNone/>
              <a:defRPr sz="2500"/>
            </a:lvl6pPr>
            <a:lvl7pPr marL="3385765" indent="0">
              <a:buNone/>
              <a:defRPr sz="2500"/>
            </a:lvl7pPr>
            <a:lvl8pPr marL="3950058" indent="0">
              <a:buNone/>
              <a:defRPr sz="2500"/>
            </a:lvl8pPr>
            <a:lvl9pPr marL="4514353" indent="0">
              <a:buNone/>
              <a:defRPr sz="2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</p:spPr>
        <p:txBody>
          <a:bodyPr/>
          <a:lstStyle>
            <a:lvl1pPr marL="0" indent="0">
              <a:buNone/>
              <a:defRPr sz="1700"/>
            </a:lvl1pPr>
            <a:lvl2pPr marL="564294" indent="0">
              <a:buNone/>
              <a:defRPr sz="1500"/>
            </a:lvl2pPr>
            <a:lvl3pPr marL="1128589" indent="0">
              <a:buNone/>
              <a:defRPr sz="1200"/>
            </a:lvl3pPr>
            <a:lvl4pPr marL="1692881" indent="0">
              <a:buNone/>
              <a:defRPr sz="1100"/>
            </a:lvl4pPr>
            <a:lvl5pPr marL="2257173" indent="0">
              <a:buNone/>
              <a:defRPr sz="1100"/>
            </a:lvl5pPr>
            <a:lvl6pPr marL="2821472" indent="0">
              <a:buNone/>
              <a:defRPr sz="1100"/>
            </a:lvl6pPr>
            <a:lvl7pPr marL="3385765" indent="0">
              <a:buNone/>
              <a:defRPr sz="1100"/>
            </a:lvl7pPr>
            <a:lvl8pPr marL="3950058" indent="0">
              <a:buNone/>
              <a:defRPr sz="1100"/>
            </a:lvl8pPr>
            <a:lvl9pPr marL="451435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558DF-A718-4C1A-9694-869BAF1162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7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95866-E29B-48FA-BF34-CA889A52F0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0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7" y="157498"/>
            <a:ext cx="2360896" cy="6322479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516" y="157498"/>
            <a:ext cx="6918179" cy="63224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3FCE3-ECE9-464A-B52E-E35BB8032B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37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4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0ED2C-CF40-4FD7-A6E4-4B9323A12F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126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6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47" tIns="56425" rIns="112847" bIns="56425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8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3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6" y="6656718"/>
            <a:ext cx="2793173" cy="26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47" tIns="56425" rIns="112847" bIns="56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4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54786-B3E6-4EB2-AF8E-17C60E701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1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6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47" tIns="56425" rIns="112847" bIns="56425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3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6" y="6656718"/>
            <a:ext cx="2793173" cy="26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47" tIns="56425" rIns="112847" bIns="56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4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6F67-6463-4A5C-B713-8E7322F78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24" y="1155743"/>
            <a:ext cx="9335079" cy="5451974"/>
          </a:xfrm>
        </p:spPr>
        <p:txBody>
          <a:bodyPr/>
          <a:lstStyle>
            <a:lvl1pPr>
              <a:spcBef>
                <a:spcPts val="988"/>
              </a:spcBef>
              <a:defRPr/>
            </a:lvl1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532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lected_powerpoint_bg_1_gre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971700"/>
            <a:ext cx="9681600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47" tIns="56425" rIns="112847" bIns="56425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13"/>
          <p:cNvGrpSpPr>
            <a:grpSpLocks/>
          </p:cNvGrpSpPr>
          <p:nvPr userDrawn="1"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Picture 27" descr="ti_logo_powerpoint_1_lin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3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1"/>
          <p:cNvSpPr txBox="1">
            <a:spLocks noChangeArrowheads="1"/>
          </p:cNvSpPr>
          <p:nvPr userDrawn="1"/>
        </p:nvSpPr>
        <p:spPr bwMode="auto">
          <a:xfrm>
            <a:off x="346526" y="6656718"/>
            <a:ext cx="2793173" cy="26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47" tIns="56425" rIns="112847" bIns="5642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14"/>
            <a:ext cx="9324578" cy="1620431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6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5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478C1-6545-47B3-A08D-832E7CE48C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159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29" y="1155744"/>
            <a:ext cx="9335079" cy="5451974"/>
          </a:xfrm>
        </p:spPr>
        <p:txBody>
          <a:bodyPr/>
          <a:lstStyle>
            <a:lvl1pPr>
              <a:spcBef>
                <a:spcPts val="988"/>
              </a:spcBef>
              <a:defRPr/>
            </a:lvl1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995A4-F9B2-401B-BC69-43F473DD54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221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</p:spPr>
        <p:txBody>
          <a:bodyPr anchor="t"/>
          <a:lstStyle>
            <a:lvl1pPr algn="l">
              <a:defRPr sz="49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500"/>
            </a:lvl1pPr>
            <a:lvl2pPr marL="564239" indent="0">
              <a:buNone/>
              <a:defRPr sz="2200"/>
            </a:lvl2pPr>
            <a:lvl3pPr marL="1128479" indent="0">
              <a:buNone/>
              <a:defRPr sz="2000"/>
            </a:lvl3pPr>
            <a:lvl4pPr marL="1692716" indent="0">
              <a:buNone/>
              <a:defRPr sz="1700"/>
            </a:lvl4pPr>
            <a:lvl5pPr marL="2256953" indent="0">
              <a:buNone/>
              <a:defRPr sz="1700"/>
            </a:lvl5pPr>
            <a:lvl6pPr marL="2821197" indent="0">
              <a:buNone/>
              <a:defRPr sz="1700"/>
            </a:lvl6pPr>
            <a:lvl7pPr marL="3385435" indent="0">
              <a:buNone/>
              <a:defRPr sz="1700"/>
            </a:lvl7pPr>
            <a:lvl8pPr marL="3949673" indent="0">
              <a:buNone/>
              <a:defRPr sz="1700"/>
            </a:lvl8pPr>
            <a:lvl9pPr marL="4513912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18954" y="6668967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3DF95-26C2-40A2-BE69-B99B4CCD3C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68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529" y="1307194"/>
            <a:ext cx="4583535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068" y="1307194"/>
            <a:ext cx="4583534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03528-7CC5-42BB-8120-730B0645F1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8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8"/>
            <a:ext cx="9072563" cy="12599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239" indent="0">
              <a:buNone/>
              <a:defRPr sz="2500" b="1"/>
            </a:lvl2pPr>
            <a:lvl3pPr marL="1128479" indent="0">
              <a:buNone/>
              <a:defRPr sz="2200" b="1"/>
            </a:lvl3pPr>
            <a:lvl4pPr marL="1692716" indent="0">
              <a:buNone/>
              <a:defRPr sz="2000" b="1"/>
            </a:lvl4pPr>
            <a:lvl5pPr marL="2256953" indent="0">
              <a:buNone/>
              <a:defRPr sz="2000" b="1"/>
            </a:lvl5pPr>
            <a:lvl6pPr marL="2821197" indent="0">
              <a:buNone/>
              <a:defRPr sz="2000" b="1"/>
            </a:lvl6pPr>
            <a:lvl7pPr marL="3385435" indent="0">
              <a:buNone/>
              <a:defRPr sz="2000" b="1"/>
            </a:lvl7pPr>
            <a:lvl8pPr marL="3949673" indent="0">
              <a:buNone/>
              <a:defRPr sz="2000" b="1"/>
            </a:lvl8pPr>
            <a:lvl9pPr marL="4513912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8"/>
            <a:ext cx="4454027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9" y="1692178"/>
            <a:ext cx="4455776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239" indent="0">
              <a:buNone/>
              <a:defRPr sz="2500" b="1"/>
            </a:lvl2pPr>
            <a:lvl3pPr marL="1128479" indent="0">
              <a:buNone/>
              <a:defRPr sz="2200" b="1"/>
            </a:lvl3pPr>
            <a:lvl4pPr marL="1692716" indent="0">
              <a:buNone/>
              <a:defRPr sz="2000" b="1"/>
            </a:lvl4pPr>
            <a:lvl5pPr marL="2256953" indent="0">
              <a:buNone/>
              <a:defRPr sz="2000" b="1"/>
            </a:lvl5pPr>
            <a:lvl6pPr marL="2821197" indent="0">
              <a:buNone/>
              <a:defRPr sz="2000" b="1"/>
            </a:lvl6pPr>
            <a:lvl7pPr marL="3385435" indent="0">
              <a:buNone/>
              <a:defRPr sz="2000" b="1"/>
            </a:lvl7pPr>
            <a:lvl8pPr marL="3949673" indent="0">
              <a:buNone/>
              <a:defRPr sz="2000" b="1"/>
            </a:lvl8pPr>
            <a:lvl9pPr marL="4513912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9" y="2397398"/>
            <a:ext cx="4455776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BB1B4-F2C3-4CDF-B103-756CB86DC2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186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41F3A-077B-47BD-88F5-684723EF53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516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32290-A5A0-4274-B195-7DC590AB94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922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6"/>
            <a:ext cx="3316456" cy="1280946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9" y="300988"/>
            <a:ext cx="5635349" cy="6451974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4"/>
            <a:ext cx="3316456" cy="5171028"/>
          </a:xfrm>
        </p:spPr>
        <p:txBody>
          <a:bodyPr/>
          <a:lstStyle>
            <a:lvl1pPr marL="0" indent="0">
              <a:buNone/>
              <a:defRPr sz="1700"/>
            </a:lvl1pPr>
            <a:lvl2pPr marL="564239" indent="0">
              <a:buNone/>
              <a:defRPr sz="1500"/>
            </a:lvl2pPr>
            <a:lvl3pPr marL="1128479" indent="0">
              <a:buNone/>
              <a:defRPr sz="1200"/>
            </a:lvl3pPr>
            <a:lvl4pPr marL="1692716" indent="0">
              <a:buNone/>
              <a:defRPr sz="1100"/>
            </a:lvl4pPr>
            <a:lvl5pPr marL="2256953" indent="0">
              <a:buNone/>
              <a:defRPr sz="1100"/>
            </a:lvl5pPr>
            <a:lvl6pPr marL="2821197" indent="0">
              <a:buNone/>
              <a:defRPr sz="1100"/>
            </a:lvl6pPr>
            <a:lvl7pPr marL="3385435" indent="0">
              <a:buNone/>
              <a:defRPr sz="1100"/>
            </a:lvl7pPr>
            <a:lvl8pPr marL="3949673" indent="0">
              <a:buNone/>
              <a:defRPr sz="1100"/>
            </a:lvl8pPr>
            <a:lvl9pPr marL="451391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28750-3670-43D4-9D5F-B46AC75FAF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171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3"/>
            <a:ext cx="6048375" cy="624724"/>
          </a:xfrm>
        </p:spPr>
        <p:txBody>
          <a:bodyPr anchor="b"/>
          <a:lstStyle>
            <a:lvl1pPr algn="l">
              <a:defRPr sz="25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2"/>
            <a:ext cx="6048375" cy="4535805"/>
          </a:xfrm>
        </p:spPr>
        <p:txBody>
          <a:bodyPr/>
          <a:lstStyle>
            <a:lvl1pPr marL="0" indent="0">
              <a:buNone/>
              <a:defRPr sz="4000"/>
            </a:lvl1pPr>
            <a:lvl2pPr marL="564239" indent="0">
              <a:buNone/>
              <a:defRPr sz="3500"/>
            </a:lvl2pPr>
            <a:lvl3pPr marL="1128479" indent="0">
              <a:buNone/>
              <a:defRPr sz="3000"/>
            </a:lvl3pPr>
            <a:lvl4pPr marL="1692716" indent="0">
              <a:buNone/>
              <a:defRPr sz="2500"/>
            </a:lvl4pPr>
            <a:lvl5pPr marL="2256953" indent="0">
              <a:buNone/>
              <a:defRPr sz="2500"/>
            </a:lvl5pPr>
            <a:lvl6pPr marL="2821197" indent="0">
              <a:buNone/>
              <a:defRPr sz="2500"/>
            </a:lvl6pPr>
            <a:lvl7pPr marL="3385435" indent="0">
              <a:buNone/>
              <a:defRPr sz="2500"/>
            </a:lvl7pPr>
            <a:lvl8pPr marL="3949673" indent="0">
              <a:buNone/>
              <a:defRPr sz="2500"/>
            </a:lvl8pPr>
            <a:lvl9pPr marL="4513912" indent="0">
              <a:buNone/>
              <a:defRPr sz="2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</p:spPr>
        <p:txBody>
          <a:bodyPr/>
          <a:lstStyle>
            <a:lvl1pPr marL="0" indent="0">
              <a:buNone/>
              <a:defRPr sz="1700"/>
            </a:lvl1pPr>
            <a:lvl2pPr marL="564239" indent="0">
              <a:buNone/>
              <a:defRPr sz="1500"/>
            </a:lvl2pPr>
            <a:lvl3pPr marL="1128479" indent="0">
              <a:buNone/>
              <a:defRPr sz="1200"/>
            </a:lvl3pPr>
            <a:lvl4pPr marL="1692716" indent="0">
              <a:buNone/>
              <a:defRPr sz="1100"/>
            </a:lvl4pPr>
            <a:lvl5pPr marL="2256953" indent="0">
              <a:buNone/>
              <a:defRPr sz="1100"/>
            </a:lvl5pPr>
            <a:lvl6pPr marL="2821197" indent="0">
              <a:buNone/>
              <a:defRPr sz="1100"/>
            </a:lvl6pPr>
            <a:lvl7pPr marL="3385435" indent="0">
              <a:buNone/>
              <a:defRPr sz="1100"/>
            </a:lvl7pPr>
            <a:lvl8pPr marL="3949673" indent="0">
              <a:buNone/>
              <a:defRPr sz="1100"/>
            </a:lvl8pPr>
            <a:lvl9pPr marL="451391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762CA-A2E9-414A-B844-9CE3703A7E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43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1F5A4-20D3-4835-8036-0C25F2A9DB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</p:spPr>
        <p:txBody>
          <a:bodyPr anchor="t"/>
          <a:lstStyle>
            <a:lvl1pPr algn="l">
              <a:defRPr sz="49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500"/>
            </a:lvl1pPr>
            <a:lvl2pPr marL="564459" indent="0">
              <a:buNone/>
              <a:defRPr sz="2200"/>
            </a:lvl2pPr>
            <a:lvl3pPr marL="1128918" indent="0">
              <a:buNone/>
              <a:defRPr sz="2000"/>
            </a:lvl3pPr>
            <a:lvl4pPr marL="1693377" indent="0">
              <a:buNone/>
              <a:defRPr sz="1700"/>
            </a:lvl4pPr>
            <a:lvl5pPr marL="2257836" indent="0">
              <a:buNone/>
              <a:defRPr sz="1700"/>
            </a:lvl5pPr>
            <a:lvl6pPr marL="2822296" indent="0">
              <a:buNone/>
              <a:defRPr sz="1700"/>
            </a:lvl6pPr>
            <a:lvl7pPr marL="3386755" indent="0">
              <a:buNone/>
              <a:defRPr sz="1700"/>
            </a:lvl7pPr>
            <a:lvl8pPr marL="3951214" indent="0">
              <a:buNone/>
              <a:defRPr sz="1700"/>
            </a:lvl8pPr>
            <a:lvl9pPr marL="4515673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18954" y="6668966"/>
            <a:ext cx="2352146" cy="227490"/>
          </a:xfrm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33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7" y="157500"/>
            <a:ext cx="2360896" cy="6322479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516" y="157500"/>
            <a:ext cx="6918179" cy="63224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0F3DE-D17C-473F-9BC9-915BAF82CC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14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26"/>
            <a:ext cx="9324578" cy="1620431"/>
          </a:xfrm>
        </p:spPr>
        <p:txBody>
          <a:bodyPr/>
          <a:lstStyle>
            <a:lvl1pPr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9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3"/>
            <a:ext cx="2352146" cy="22749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A23CF-AA30-4A18-B744-605C3E9DBF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8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0091395" cy="7559675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26"/>
            <a:ext cx="9324578" cy="1620431"/>
          </a:xfrm>
        </p:spPr>
        <p:txBody>
          <a:bodyPr/>
          <a:lstStyle>
            <a:lvl1pPr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9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3"/>
            <a:ext cx="2352146" cy="22749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55571E-02C7-4909-A943-092A83DD34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918037"/>
            <a:ext cx="9730603" cy="571175"/>
            <a:chOff x="0" y="6321425"/>
            <a:chExt cx="10591800" cy="46634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8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368229" y="6630329"/>
            <a:ext cx="2327644" cy="2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000" tIns="46998" rIns="94000" bIns="46998">
            <a:spAutoFit/>
          </a:bodyPr>
          <a:lstStyle/>
          <a:p>
            <a:pPr defTabSz="940011">
              <a:spcBef>
                <a:spcPct val="50000"/>
              </a:spcBef>
              <a:defRPr/>
            </a:pPr>
            <a:r>
              <a:rPr lang="en-US" sz="900" dirty="0" smtClean="0">
                <a:solidFill>
                  <a:srgbClr val="000000"/>
                </a:solidFill>
              </a:rPr>
              <a:t>TI Confidential – NDA Restrictions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7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/>
          <a:stretch/>
        </p:blipFill>
        <p:spPr>
          <a:xfrm>
            <a:off x="-10071" y="0"/>
            <a:ext cx="10100771" cy="7559675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26"/>
            <a:ext cx="9324578" cy="1620431"/>
          </a:xfrm>
        </p:spPr>
        <p:txBody>
          <a:bodyPr/>
          <a:lstStyle>
            <a:lvl1pPr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9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3"/>
            <a:ext cx="2352146" cy="22749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096A3-1C74-4210-9B46-F757C8F29A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6918037"/>
            <a:ext cx="9730603" cy="571175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368229" y="6630329"/>
            <a:ext cx="2327644" cy="2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000" tIns="46998" rIns="94000" bIns="46998">
            <a:spAutoFit/>
          </a:bodyPr>
          <a:lstStyle/>
          <a:p>
            <a:pPr defTabSz="940011">
              <a:spcBef>
                <a:spcPct val="50000"/>
              </a:spcBef>
              <a:defRPr/>
            </a:pPr>
            <a:r>
              <a:rPr lang="en-US" sz="900" dirty="0" smtClean="0">
                <a:solidFill>
                  <a:srgbClr val="000000"/>
                </a:solidFill>
              </a:rPr>
              <a:t>TI Confidential – NDA Restrictions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8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 training slides BG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0"/>
            <a:ext cx="10091395" cy="7559675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024" y="2141926"/>
            <a:ext cx="9324578" cy="1620431"/>
          </a:xfrm>
        </p:spPr>
        <p:txBody>
          <a:bodyPr/>
          <a:lstStyle>
            <a:lvl1pPr>
              <a:defRPr sz="41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8024" y="4077329"/>
            <a:ext cx="9324578" cy="1637930"/>
          </a:xfrm>
          <a:ln/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22454" y="6656713"/>
            <a:ext cx="2352146" cy="22749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E7816-A48B-4805-9A47-CE865F4F10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6918037"/>
            <a:ext cx="9730603" cy="571175"/>
            <a:chOff x="0" y="6321425"/>
            <a:chExt cx="10591800" cy="466344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Text Box 31"/>
          <p:cNvSpPr txBox="1">
            <a:spLocks noChangeArrowheads="1"/>
          </p:cNvSpPr>
          <p:nvPr userDrawn="1"/>
        </p:nvSpPr>
        <p:spPr bwMode="auto">
          <a:xfrm>
            <a:off x="368229" y="6676353"/>
            <a:ext cx="2327644" cy="2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000" tIns="46998" rIns="94000" bIns="46998">
            <a:spAutoFit/>
          </a:bodyPr>
          <a:lstStyle/>
          <a:p>
            <a:pPr defTabSz="940011">
              <a:spcBef>
                <a:spcPct val="50000"/>
              </a:spcBef>
              <a:defRPr/>
            </a:pPr>
            <a:r>
              <a:rPr lang="en-US" sz="900" dirty="0" smtClean="0">
                <a:solidFill>
                  <a:srgbClr val="000000"/>
                </a:solidFill>
              </a:rPr>
              <a:t>TI Confidential – NDA Restrictions</a:t>
            </a:r>
            <a:endParaRPr lang="en-U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08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32" y="1155754"/>
            <a:ext cx="9335079" cy="5451974"/>
          </a:xfrm>
        </p:spPr>
        <p:txBody>
          <a:bodyPr/>
          <a:lstStyle>
            <a:lvl1pPr>
              <a:spcBef>
                <a:spcPts val="823"/>
              </a:spcBef>
              <a:defRPr/>
            </a:lvl1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7888F-6AF7-4263-B69D-592D8C33BA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19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802"/>
            <a:ext cx="8568531" cy="1501437"/>
          </a:xfrm>
        </p:spPr>
        <p:txBody>
          <a:bodyPr anchor="t"/>
          <a:lstStyle>
            <a:lvl1pPr algn="l">
              <a:defRPr sz="4100" b="1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3"/>
            <a:ext cx="8568531" cy="1653678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006" indent="0">
              <a:buNone/>
              <a:defRPr sz="1900"/>
            </a:lvl2pPr>
            <a:lvl3pPr marL="940011" indent="0">
              <a:buNone/>
              <a:defRPr sz="1600"/>
            </a:lvl3pPr>
            <a:lvl4pPr marL="1410016" indent="0">
              <a:buNone/>
              <a:defRPr sz="1500"/>
            </a:lvl4pPr>
            <a:lvl5pPr marL="1880009" indent="0">
              <a:buNone/>
              <a:defRPr sz="1500"/>
            </a:lvl5pPr>
            <a:lvl6pPr marL="2350014" indent="0">
              <a:buNone/>
              <a:defRPr sz="1500"/>
            </a:lvl6pPr>
            <a:lvl7pPr marL="2820021" indent="0">
              <a:buNone/>
              <a:defRPr sz="1500"/>
            </a:lvl7pPr>
            <a:lvl8pPr marL="3290020" indent="0">
              <a:buNone/>
              <a:defRPr sz="1500"/>
            </a:lvl8pPr>
            <a:lvl9pPr marL="3760022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18954" y="6668965"/>
            <a:ext cx="2352146" cy="22749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118DC-F0C3-4C61-9EEA-2C495CD045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8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529" y="1307196"/>
            <a:ext cx="4583535" cy="517277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068" y="1307196"/>
            <a:ext cx="4583534" cy="5172778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548F6-AAA9-4A8D-A869-511B3DFE32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4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2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006" indent="0">
              <a:buNone/>
              <a:defRPr sz="2100" b="1"/>
            </a:lvl2pPr>
            <a:lvl3pPr marL="940011" indent="0">
              <a:buNone/>
              <a:defRPr sz="1900" b="1"/>
            </a:lvl3pPr>
            <a:lvl4pPr marL="1410016" indent="0">
              <a:buNone/>
              <a:defRPr sz="1600" b="1"/>
            </a:lvl4pPr>
            <a:lvl5pPr marL="1880009" indent="0">
              <a:buNone/>
              <a:defRPr sz="1600" b="1"/>
            </a:lvl5pPr>
            <a:lvl6pPr marL="2350014" indent="0">
              <a:buNone/>
              <a:defRPr sz="1600" b="1"/>
            </a:lvl6pPr>
            <a:lvl7pPr marL="2820021" indent="0">
              <a:buNone/>
              <a:defRPr sz="1600" b="1"/>
            </a:lvl7pPr>
            <a:lvl8pPr marL="3290020" indent="0">
              <a:buNone/>
              <a:defRPr sz="1600" b="1"/>
            </a:lvl8pPr>
            <a:lvl9pPr marL="37600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8"/>
            <a:ext cx="4454027" cy="435556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21" y="1692178"/>
            <a:ext cx="4455776" cy="70522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006" indent="0">
              <a:buNone/>
              <a:defRPr sz="2100" b="1"/>
            </a:lvl2pPr>
            <a:lvl3pPr marL="940011" indent="0">
              <a:buNone/>
              <a:defRPr sz="1900" b="1"/>
            </a:lvl3pPr>
            <a:lvl4pPr marL="1410016" indent="0">
              <a:buNone/>
              <a:defRPr sz="1600" b="1"/>
            </a:lvl4pPr>
            <a:lvl5pPr marL="1880009" indent="0">
              <a:buNone/>
              <a:defRPr sz="1600" b="1"/>
            </a:lvl5pPr>
            <a:lvl6pPr marL="2350014" indent="0">
              <a:buNone/>
              <a:defRPr sz="1600" b="1"/>
            </a:lvl6pPr>
            <a:lvl7pPr marL="2820021" indent="0">
              <a:buNone/>
              <a:defRPr sz="1600" b="1"/>
            </a:lvl7pPr>
            <a:lvl8pPr marL="3290020" indent="0">
              <a:buNone/>
              <a:defRPr sz="1600" b="1"/>
            </a:lvl8pPr>
            <a:lvl9pPr marL="37600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21" y="2397398"/>
            <a:ext cx="4455776" cy="4355563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C35C9-3222-4444-B33E-8AB075BE83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6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524" y="1307194"/>
            <a:ext cx="4583535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9068" y="1307194"/>
            <a:ext cx="4583534" cy="5172778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253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2F08-588C-488E-A5AB-DF69250DE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4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30B41-3034-4777-B6DE-71856D9856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40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0988"/>
            <a:ext cx="3316456" cy="1280946"/>
          </a:xfrm>
        </p:spPr>
        <p:txBody>
          <a:bodyPr anchor="b"/>
          <a:lstStyle>
            <a:lvl1pPr algn="l">
              <a:defRPr sz="33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9" y="300988"/>
            <a:ext cx="5635349" cy="6451974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Aft>
                <a:spcPct val="0"/>
              </a:spcAft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Aft>
                <a:spcPct val="0"/>
              </a:spcAft>
              <a:defRPr lang="en-US" sz="19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Aft>
                <a:spcPct val="0"/>
              </a:spcAft>
              <a:defRPr lang="en-US"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581932"/>
            <a:ext cx="3316456" cy="5171029"/>
          </a:xfrm>
        </p:spPr>
        <p:txBody>
          <a:bodyPr/>
          <a:lstStyle>
            <a:lvl1pPr marL="0" indent="0">
              <a:buNone/>
              <a:defRPr sz="2100"/>
            </a:lvl1pPr>
            <a:lvl2pPr marL="470006" indent="0">
              <a:buNone/>
              <a:defRPr sz="1200"/>
            </a:lvl2pPr>
            <a:lvl3pPr marL="940011" indent="0">
              <a:buNone/>
              <a:defRPr sz="1000"/>
            </a:lvl3pPr>
            <a:lvl4pPr marL="1410016" indent="0">
              <a:buNone/>
              <a:defRPr sz="900"/>
            </a:lvl4pPr>
            <a:lvl5pPr marL="1880009" indent="0">
              <a:buNone/>
              <a:defRPr sz="900"/>
            </a:lvl5pPr>
            <a:lvl6pPr marL="2350014" indent="0">
              <a:buNone/>
              <a:defRPr sz="900"/>
            </a:lvl6pPr>
            <a:lvl7pPr marL="2820021" indent="0">
              <a:buNone/>
              <a:defRPr sz="900"/>
            </a:lvl7pPr>
            <a:lvl8pPr marL="3290020" indent="0">
              <a:buNone/>
              <a:defRPr sz="900"/>
            </a:lvl8pPr>
            <a:lvl9pPr marL="376002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97EEC-B5BC-42C5-B73F-31CC660D4D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77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81"/>
            <a:ext cx="6048375" cy="624723"/>
          </a:xfrm>
        </p:spPr>
        <p:txBody>
          <a:bodyPr anchor="b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2"/>
            <a:ext cx="6048375" cy="4535805"/>
          </a:xfrm>
        </p:spPr>
        <p:txBody>
          <a:bodyPr/>
          <a:lstStyle>
            <a:lvl1pPr marL="0" indent="0">
              <a:buNone/>
              <a:defRPr sz="3300"/>
            </a:lvl1pPr>
            <a:lvl2pPr marL="470006" indent="0">
              <a:buNone/>
              <a:defRPr sz="2800"/>
            </a:lvl2pPr>
            <a:lvl3pPr marL="940011" indent="0">
              <a:buNone/>
              <a:defRPr sz="2500"/>
            </a:lvl3pPr>
            <a:lvl4pPr marL="1410016" indent="0">
              <a:buNone/>
              <a:defRPr sz="2100"/>
            </a:lvl4pPr>
            <a:lvl5pPr marL="1880009" indent="0">
              <a:buNone/>
              <a:defRPr sz="2100"/>
            </a:lvl5pPr>
            <a:lvl6pPr marL="2350014" indent="0">
              <a:buNone/>
              <a:defRPr sz="2100"/>
            </a:lvl6pPr>
            <a:lvl7pPr marL="2820021" indent="0">
              <a:buNone/>
              <a:defRPr sz="2100"/>
            </a:lvl7pPr>
            <a:lvl8pPr marL="3290020" indent="0">
              <a:buNone/>
              <a:defRPr sz="2100"/>
            </a:lvl8pPr>
            <a:lvl9pPr marL="3760022" indent="0">
              <a:buNone/>
              <a:defRPr sz="21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2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0" tIns="46998" rIns="94000" bIns="46998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Aft>
                <a:spcPct val="0"/>
              </a:spcAft>
              <a:buNone/>
              <a:defRPr lang="en-US" sz="21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006" indent="0">
              <a:buNone/>
              <a:defRPr sz="1200"/>
            </a:lvl2pPr>
            <a:lvl3pPr marL="940011" indent="0">
              <a:buNone/>
              <a:defRPr sz="1000"/>
            </a:lvl3pPr>
            <a:lvl4pPr marL="1410016" indent="0">
              <a:buNone/>
              <a:defRPr sz="900"/>
            </a:lvl4pPr>
            <a:lvl5pPr marL="1880009" indent="0">
              <a:buNone/>
              <a:defRPr sz="900"/>
            </a:lvl5pPr>
            <a:lvl6pPr marL="2350014" indent="0">
              <a:buNone/>
              <a:defRPr sz="900"/>
            </a:lvl6pPr>
            <a:lvl7pPr marL="2820021" indent="0">
              <a:buNone/>
              <a:defRPr sz="900"/>
            </a:lvl7pPr>
            <a:lvl8pPr marL="3290020" indent="0">
              <a:buNone/>
              <a:defRPr sz="900"/>
            </a:lvl8pPr>
            <a:lvl9pPr marL="376002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5F34B-1C25-4090-A4A7-9CEE84F43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4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2BCE-81FD-49AD-8F3F-8C803C0A89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9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1706" y="157494"/>
            <a:ext cx="2360896" cy="632247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516" y="157494"/>
            <a:ext cx="6918179" cy="63224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3E699-3BC5-4E82-A48B-54CC42B0E6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5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8"/>
            <a:ext cx="9072563" cy="125994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459" indent="0">
              <a:buNone/>
              <a:defRPr sz="2500" b="1"/>
            </a:lvl2pPr>
            <a:lvl3pPr marL="1128918" indent="0">
              <a:buNone/>
              <a:defRPr sz="2200" b="1"/>
            </a:lvl3pPr>
            <a:lvl4pPr marL="1693377" indent="0">
              <a:buNone/>
              <a:defRPr sz="2000" b="1"/>
            </a:lvl4pPr>
            <a:lvl5pPr marL="2257836" indent="0">
              <a:buNone/>
              <a:defRPr sz="2000" b="1"/>
            </a:lvl5pPr>
            <a:lvl6pPr marL="2822296" indent="0">
              <a:buNone/>
              <a:defRPr sz="2000" b="1"/>
            </a:lvl6pPr>
            <a:lvl7pPr marL="3386755" indent="0">
              <a:buNone/>
              <a:defRPr sz="2000" b="1"/>
            </a:lvl7pPr>
            <a:lvl8pPr marL="3951214" indent="0">
              <a:buNone/>
              <a:defRPr sz="2000" b="1"/>
            </a:lvl8pPr>
            <a:lvl9pPr marL="451567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9" y="1692178"/>
            <a:ext cx="4455776" cy="70522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64459" indent="0">
              <a:buNone/>
              <a:defRPr sz="2500" b="1"/>
            </a:lvl2pPr>
            <a:lvl3pPr marL="1128918" indent="0">
              <a:buNone/>
              <a:defRPr sz="2200" b="1"/>
            </a:lvl3pPr>
            <a:lvl4pPr marL="1693377" indent="0">
              <a:buNone/>
              <a:defRPr sz="2000" b="1"/>
            </a:lvl4pPr>
            <a:lvl5pPr marL="2257836" indent="0">
              <a:buNone/>
              <a:defRPr sz="2000" b="1"/>
            </a:lvl5pPr>
            <a:lvl6pPr marL="2822296" indent="0">
              <a:buNone/>
              <a:defRPr sz="2000" b="1"/>
            </a:lvl6pPr>
            <a:lvl7pPr marL="3386755" indent="0">
              <a:buNone/>
              <a:defRPr sz="2000" b="1"/>
            </a:lvl7pPr>
            <a:lvl8pPr marL="3951214" indent="0">
              <a:buNone/>
              <a:defRPr sz="2000" b="1"/>
            </a:lvl8pPr>
            <a:lvl9pPr marL="4515673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9" y="2397397"/>
            <a:ext cx="4455776" cy="4355563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4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6664A-90CC-437D-8FA9-E5C09A2DB8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5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63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505" y="6971700"/>
            <a:ext cx="9636097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28" name="Picture 8" descr="ti_logo_powerpoint_1_line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47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16" y="157494"/>
            <a:ext cx="9324578" cy="89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92" tIns="56446" rIns="112892" bIns="564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7524" y="1167202"/>
            <a:ext cx="9335079" cy="5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92" tIns="56446" rIns="112892" bIns="56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2454" y="6668966"/>
            <a:ext cx="2352146" cy="22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892" tIns="56446" rIns="112892" bIns="56446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+mn-cs"/>
              </a:defRPr>
            </a:lvl1pPr>
          </a:lstStyle>
          <a:p>
            <a:pPr algn="r"/>
            <a:fld id="{F1E17C57-DAD6-4073-B907-6E788F887995}" type="slidenum">
              <a:rPr lang="en-US" sz="1400" smtClean="0">
                <a:latin typeface="Times New Roman"/>
              </a:rPr>
              <a:t>‹#›</a:t>
            </a:fld>
            <a:endParaRPr lang="en-US"/>
          </a:p>
        </p:txBody>
      </p:sp>
      <p:grpSp>
        <p:nvGrpSpPr>
          <p:cNvPr id="1032" name="Group 16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33" name="Group 9"/>
          <p:cNvGrpSpPr>
            <a:grpSpLocks/>
          </p:cNvGrpSpPr>
          <p:nvPr/>
        </p:nvGrpSpPr>
        <p:grpSpPr bwMode="auto">
          <a:xfrm>
            <a:off x="-617789" y="-904711"/>
            <a:ext cx="9718353" cy="514478"/>
            <a:chOff x="-7620" y="6323077"/>
            <a:chExt cx="8814816" cy="466344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7620" y="6324664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547785" y="-901211"/>
            <a:ext cx="9636099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2" tIns="56446" rIns="112892" bIns="56446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5" name="Text Box 31"/>
          <p:cNvSpPr txBox="1">
            <a:spLocks noChangeArrowheads="1"/>
          </p:cNvSpPr>
          <p:nvPr/>
        </p:nvSpPr>
        <p:spPr bwMode="auto">
          <a:xfrm>
            <a:off x="346522" y="6656715"/>
            <a:ext cx="2793173" cy="2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92" tIns="56446" rIns="112892" bIns="564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/>
              <a:t>TI Information – Selective Disclosure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56445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6pPr>
      <a:lvl7pPr marL="112891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7pPr>
      <a:lvl8pPr marL="169337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8pPr>
      <a:lvl9pPr marL="225783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9pPr>
    </p:titleStyle>
    <p:bodyStyle>
      <a:lvl1pPr marL="280270" indent="-280270" algn="l" rtl="0" eaLnBrk="1" fontAlgn="base" hangingPunct="1">
        <a:spcBef>
          <a:spcPts val="988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09494" indent="-28811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054441" indent="-203832" algn="l" rtl="0" eaLnBrk="1" fontAlgn="base" hangingPunct="1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483666" indent="-288110" algn="l" rtl="0" eaLnBrk="1" fontAlgn="base" hangingPunct="1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38412" indent="-213633" algn="l" rtl="0" eaLnBrk="1" fontAlgn="base" hangingPunct="1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02871" indent="-213633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7330" indent="-213633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31789" indent="-213633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96248" indent="-213633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4459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8918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377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57836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2296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86755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51214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515673" algn="l" defTabSz="112891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81" tIns="56441" rIns="112881" bIns="5644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506" y="6971700"/>
            <a:ext cx="9636097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81" tIns="56441" rIns="112881" bIns="5644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2" name="Picture 8" descr="ti_logo_powerpoint_1_line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49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16" y="157495"/>
            <a:ext cx="9324578" cy="89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81" tIns="56441" rIns="112881" bIns="564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7525" y="1167202"/>
            <a:ext cx="9335079" cy="5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81" tIns="56441" rIns="112881" bIns="564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2454" y="6668967"/>
            <a:ext cx="2352146" cy="22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881" tIns="56441" rIns="112881" bIns="56441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fld id="{EA4A2420-2BDE-4DC3-853A-1CFB16846B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056" name="Group 16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57" name="Group 9"/>
          <p:cNvGrpSpPr>
            <a:grpSpLocks/>
          </p:cNvGrpSpPr>
          <p:nvPr/>
        </p:nvGrpSpPr>
        <p:grpSpPr bwMode="auto">
          <a:xfrm>
            <a:off x="-617789" y="-904711"/>
            <a:ext cx="9718353" cy="514478"/>
            <a:chOff x="-7620" y="6323077"/>
            <a:chExt cx="8814816" cy="466344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7620" y="6324664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547785" y="-901211"/>
            <a:ext cx="9636099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81" tIns="56441" rIns="112881" bIns="5644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59" name="Text Box 31"/>
          <p:cNvSpPr txBox="1">
            <a:spLocks noChangeArrowheads="1"/>
          </p:cNvSpPr>
          <p:nvPr/>
        </p:nvSpPr>
        <p:spPr bwMode="auto">
          <a:xfrm>
            <a:off x="346523" y="6656716"/>
            <a:ext cx="2793173" cy="26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81" tIns="56441" rIns="112881" bIns="5644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738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56440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6pPr>
      <a:lvl7pPr marL="112880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7pPr>
      <a:lvl8pPr marL="169321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8pPr>
      <a:lvl9pPr marL="225761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9pPr>
    </p:titleStyle>
    <p:bodyStyle>
      <a:lvl1pPr marL="280243" indent="-280243" algn="l" rtl="0" eaLnBrk="1" fontAlgn="base" hangingPunct="1">
        <a:spcBef>
          <a:spcPts val="988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09425" indent="-288082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054339" indent="-203813" algn="l" rtl="0" eaLnBrk="1" fontAlgn="base" hangingPunct="1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483521" indent="-288082" algn="l" rtl="0" eaLnBrk="1" fontAlgn="base" hangingPunct="1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38233" indent="-213612" algn="l" rtl="0" eaLnBrk="1" fontAlgn="base" hangingPunct="1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02637" indent="-213612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7041" indent="-213612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31445" indent="-213612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95848" indent="-213612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4404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8808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212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57615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2022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86425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50829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515233" algn="l" defTabSz="112880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507" y="6971700"/>
            <a:ext cx="9636097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100" name="Picture 8" descr="ti_logo_powerpoint_1_line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0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16" y="157495"/>
            <a:ext cx="9324578" cy="89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70" tIns="56436" rIns="112870" bIns="564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7527" y="1167202"/>
            <a:ext cx="9335079" cy="5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70" tIns="56436" rIns="112870" bIns="564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2454" y="6668967"/>
            <a:ext cx="2352146" cy="22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870" tIns="56436" rIns="112870" bIns="56436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855103E-22D5-4111-8D97-C505A80098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4104" name="Group 16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05" name="Group 9"/>
          <p:cNvGrpSpPr>
            <a:grpSpLocks/>
          </p:cNvGrpSpPr>
          <p:nvPr/>
        </p:nvGrpSpPr>
        <p:grpSpPr bwMode="auto">
          <a:xfrm>
            <a:off x="-617789" y="-904711"/>
            <a:ext cx="9718353" cy="514478"/>
            <a:chOff x="-7620" y="6323077"/>
            <a:chExt cx="8814816" cy="466344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7620" y="6324664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547785" y="-901211"/>
            <a:ext cx="9636099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70" tIns="56436" rIns="112870" bIns="56436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5" name="Text Box 31"/>
          <p:cNvSpPr txBox="1">
            <a:spLocks noChangeArrowheads="1"/>
          </p:cNvSpPr>
          <p:nvPr/>
        </p:nvSpPr>
        <p:spPr bwMode="auto">
          <a:xfrm>
            <a:off x="346524" y="6656717"/>
            <a:ext cx="2793173" cy="26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70" tIns="56436" rIns="112870" bIns="564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3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56434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6pPr>
      <a:lvl7pPr marL="112869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7pPr>
      <a:lvl8pPr marL="169304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8pPr>
      <a:lvl9pPr marL="225739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9pPr>
    </p:titleStyle>
    <p:bodyStyle>
      <a:lvl1pPr marL="280216" indent="-280216" algn="l" rtl="0" eaLnBrk="1" fontAlgn="base" hangingPunct="1">
        <a:spcBef>
          <a:spcPts val="988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09355" indent="-288054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054236" indent="-203793" algn="l" rtl="0" eaLnBrk="1" fontAlgn="base" hangingPunct="1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483377" indent="-288054" algn="l" rtl="0" eaLnBrk="1" fontAlgn="base" hangingPunct="1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38054" indent="-213591" algn="l" rtl="0" eaLnBrk="1" fontAlgn="base" hangingPunct="1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02403" indent="-213591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6752" indent="-213591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31100" indent="-213591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95448" indent="-213591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4349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8698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046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57394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1747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86095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50443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514793" algn="l" defTabSz="112869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508" y="6971700"/>
            <a:ext cx="9636097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148" name="Picture 8" descr="ti_logo_powerpoint_1_line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08" y="7099452"/>
            <a:ext cx="2066878" cy="25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16" y="157495"/>
            <a:ext cx="9324578" cy="89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58" tIns="56431" rIns="112858" bIns="564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7528" y="1167202"/>
            <a:ext cx="9335079" cy="54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12858" tIns="56431" rIns="112858" bIns="564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2454" y="6668967"/>
            <a:ext cx="2352146" cy="22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2858" tIns="56431" rIns="112858" bIns="56431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9281874-8E08-4CA1-812C-B495AC020D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152" name="Group 16"/>
          <p:cNvGrpSpPr>
            <a:grpSpLocks/>
          </p:cNvGrpSpPr>
          <p:nvPr/>
        </p:nvGrpSpPr>
        <p:grpSpPr bwMode="auto">
          <a:xfrm>
            <a:off x="-8751" y="6969951"/>
            <a:ext cx="9718353" cy="514478"/>
            <a:chOff x="-7620" y="6323077"/>
            <a:chExt cx="8814816" cy="466344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7620" y="6324663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53" name="Group 9"/>
          <p:cNvGrpSpPr>
            <a:grpSpLocks/>
          </p:cNvGrpSpPr>
          <p:nvPr/>
        </p:nvGrpSpPr>
        <p:grpSpPr bwMode="auto">
          <a:xfrm>
            <a:off x="-617789" y="-904711"/>
            <a:ext cx="9718353" cy="514478"/>
            <a:chOff x="-7620" y="6323077"/>
            <a:chExt cx="8814816" cy="466344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7620" y="6789421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7620" y="6324664"/>
              <a:ext cx="881481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rot="16200000">
              <a:off x="8570849" y="6556249"/>
              <a:ext cx="46634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-547785" y="-901211"/>
            <a:ext cx="9636099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58" tIns="56431" rIns="112858" bIns="56431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5" name="Text Box 31"/>
          <p:cNvSpPr txBox="1">
            <a:spLocks noChangeArrowheads="1"/>
          </p:cNvSpPr>
          <p:nvPr/>
        </p:nvSpPr>
        <p:spPr bwMode="auto">
          <a:xfrm>
            <a:off x="346525" y="6656718"/>
            <a:ext cx="2793173" cy="26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858" tIns="56431" rIns="112858" bIns="5643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TI Information – Selective Disclosure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40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56429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6pPr>
      <a:lvl7pPr marL="11285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7pPr>
      <a:lvl8pPr marL="1692881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8pPr>
      <a:lvl9pPr marL="22571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</a:defRPr>
      </a:lvl9pPr>
    </p:titleStyle>
    <p:bodyStyle>
      <a:lvl1pPr marL="280189" indent="-280189" algn="l" rtl="0" eaLnBrk="1" fontAlgn="base" hangingPunct="1">
        <a:spcBef>
          <a:spcPts val="988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709286" indent="-288026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054134" indent="-203773" algn="l" rtl="0" eaLnBrk="1" fontAlgn="base" hangingPunct="1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483232" indent="-288026" algn="l" rtl="0" eaLnBrk="1" fontAlgn="base" hangingPunct="1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37875" indent="-213570" algn="l" rtl="0" eaLnBrk="1" fontAlgn="base" hangingPunct="1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02169" indent="-213570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6462" indent="-213570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30756" indent="-213570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95048" indent="-213570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4294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8589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92881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57173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1472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85765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50058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514353" algn="l" defTabSz="112858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" y="6971700"/>
            <a:ext cx="9706102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09" tIns="47002" rIns="94009" bIns="47002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203" y="6971700"/>
            <a:ext cx="9635397" cy="50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009" tIns="47002" rIns="94009" bIns="47002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16" y="157505"/>
            <a:ext cx="9324578" cy="89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009" tIns="47002" rIns="94009" bIns="470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7531" y="1167205"/>
            <a:ext cx="9335079" cy="5440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4009" tIns="47002" rIns="94009" bIns="470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2454" y="6668965"/>
            <a:ext cx="2352146" cy="2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09" tIns="47002" rIns="94009" bIns="47002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>
              <a:defRPr/>
            </a:pPr>
            <a:fld id="{B6C70261-DCF8-4A97-9502-E8EEF2364CD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918037"/>
            <a:ext cx="9730603" cy="571175"/>
            <a:chOff x="0" y="6321425"/>
            <a:chExt cx="10591800" cy="46634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6321425"/>
              <a:ext cx="10591800" cy="4663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2" name="Picture 27" descr="ti_logo_powerpoint_1_line.png"/>
            <p:cNvPicPr>
              <a:picLocks noChangeAspect="1"/>
            </p:cNvPicPr>
            <p:nvPr userDrawn="1"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8593138" y="6440488"/>
              <a:ext cx="1874837" cy="23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2954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4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charset="0"/>
        </a:defRPr>
      </a:lvl5pPr>
      <a:lvl6pPr marL="47005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rgbClr val="FF0000"/>
          </a:solidFill>
          <a:latin typeface="Arial" charset="0"/>
        </a:defRPr>
      </a:lvl6pPr>
      <a:lvl7pPr marL="94010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rgbClr val="FF0000"/>
          </a:solidFill>
          <a:latin typeface="Arial" charset="0"/>
        </a:defRPr>
      </a:lvl7pPr>
      <a:lvl8pPr marL="141015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rgbClr val="FF0000"/>
          </a:solidFill>
          <a:latin typeface="Arial" charset="0"/>
        </a:defRPr>
      </a:lvl8pPr>
      <a:lvl9pPr marL="18801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b="1">
          <a:solidFill>
            <a:srgbClr val="FF0000"/>
          </a:solidFill>
          <a:latin typeface="Arial" charset="0"/>
        </a:defRPr>
      </a:lvl9pPr>
    </p:titleStyle>
    <p:bodyStyle>
      <a:lvl1pPr marL="233394" indent="-233394" algn="l" rtl="0" eaLnBrk="1" fontAlgn="base" hangingPunct="1">
        <a:spcBef>
          <a:spcPts val="823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90825" indent="-239922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878078" indent="-169744" algn="l" rtl="0" eaLnBrk="1" fontAlgn="base" hangingPunct="1">
        <a:spcBef>
          <a:spcPct val="1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235511" indent="-239922" algn="l" rtl="0" eaLnBrk="1" fontAlgn="base" hangingPunct="1">
        <a:spcBef>
          <a:spcPct val="5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530919" indent="-177908" algn="l" rtl="0" eaLnBrk="1" fontAlgn="base" hangingPunct="1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00971" indent="-17790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71022" indent="-17790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941070" indent="-17790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411122" indent="-177908" algn="l" rtl="0" eaLnBrk="1" fontAlgn="base" hangingPunct="1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052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103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153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0193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0243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0296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0341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0389" algn="l" defTabSz="9401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o.gl/p3Su87" TargetMode="External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6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o.gl/p3Su87" TargetMode="Externa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rial"/>
              </a:rPr>
              <a:t>P</a:t>
            </a:r>
            <a:r>
              <a:rPr lang="en-US" sz="4400" dirty="0">
                <a:latin typeface="Arial"/>
              </a:rPr>
              <a:t>re-Workshop </a:t>
            </a:r>
            <a:r>
              <a:rPr lang="en-US" sz="4400" dirty="0">
                <a:solidFill>
                  <a:schemeClr val="tx2"/>
                </a:solidFill>
                <a:latin typeface="Arial"/>
              </a:rPr>
              <a:t>S</a:t>
            </a:r>
            <a:r>
              <a:rPr lang="en-US" sz="4400" dirty="0">
                <a:latin typeface="Arial"/>
              </a:rPr>
              <a:t>etup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182880" y="1924919"/>
            <a:ext cx="6686232" cy="5207718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 u="sng" dirty="0">
                <a:latin typeface="Arial"/>
              </a:rPr>
              <a:t>Download Presentation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2200" dirty="0" smtClean="0">
                <a:latin typeface="Arial"/>
              </a:rPr>
              <a:t>Go to below URL and download pdf/</a:t>
            </a:r>
            <a:r>
              <a:rPr lang="en-US" sz="2200" dirty="0" err="1" smtClean="0">
                <a:latin typeface="Arial"/>
              </a:rPr>
              <a:t>ppt</a:t>
            </a:r>
            <a:r>
              <a:rPr lang="en-US" sz="2200" dirty="0" smtClean="0">
                <a:latin typeface="Arial"/>
              </a:rPr>
              <a:t> file</a:t>
            </a:r>
          </a:p>
          <a:p>
            <a:pPr lvl="1">
              <a:buSzPct val="45000"/>
              <a:buFont typeface="StarSymbol"/>
              <a:buChar char="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goo.gl/p3Su87</a:t>
            </a:r>
            <a:endParaRPr lang="en-US" dirty="0"/>
          </a:p>
          <a:p>
            <a:pPr>
              <a:buSzPct val="45000"/>
              <a:buFont typeface="StarSymbol"/>
              <a:buChar char=""/>
            </a:pPr>
            <a:endParaRPr lang="en-US" dirty="0" smtClean="0"/>
          </a:p>
          <a:p>
            <a:pPr>
              <a:buSzPct val="45000"/>
              <a:buFont typeface="StarSymbol"/>
              <a:buChar char=""/>
            </a:pPr>
            <a:r>
              <a:rPr lang="en-US" sz="2800" u="sng" dirty="0" smtClean="0"/>
              <a:t>Connect to Board</a:t>
            </a:r>
            <a:endParaRPr lang="en-US" sz="2800" dirty="0"/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on </a:t>
            </a:r>
            <a:r>
              <a:rPr lang="en-US" dirty="0" err="1"/>
              <a:t>Beaglebone</a:t>
            </a:r>
            <a:r>
              <a:rPr lang="en-US" dirty="0"/>
              <a:t> Black Wireless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Plug in USB Cable to computer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Plug in USB cable to </a:t>
            </a:r>
            <a:r>
              <a:rPr lang="en-US" dirty="0" smtClean="0"/>
              <a:t>BBW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After ~4 minutes connect to board’s </a:t>
            </a:r>
            <a:r>
              <a:rPr lang="en-US" dirty="0" err="1" smtClean="0"/>
              <a:t>wifi</a:t>
            </a:r>
            <a:r>
              <a:rPr lang="en-US" dirty="0" smtClean="0"/>
              <a:t> access point</a:t>
            </a: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err="1" smtClean="0"/>
              <a:t>ssid</a:t>
            </a:r>
            <a:r>
              <a:rPr lang="en-US" dirty="0" smtClean="0"/>
              <a:t> is what you see on the board’s label</a:t>
            </a: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Passcode is </a:t>
            </a:r>
            <a:r>
              <a:rPr lang="en-US" dirty="0" err="1" smtClean="0"/>
              <a:t>beaglebone</a:t>
            </a:r>
            <a:r>
              <a:rPr lang="en-US" dirty="0" smtClean="0"/>
              <a:t>_&lt;what you see on the label&gt;</a:t>
            </a:r>
            <a:endParaRPr lang="en-US"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6263895" y="1716287"/>
            <a:ext cx="3378240" cy="3017880"/>
          </a:xfrm>
          <a:prstGeom prst="rect">
            <a:avLst/>
          </a:prstGeom>
          <a:ln>
            <a:noFill/>
          </a:ln>
        </p:spPr>
      </p:pic>
      <p:sp>
        <p:nvSpPr>
          <p:cNvPr id="43" name="TextShape 4"/>
          <p:cNvSpPr txBox="1"/>
          <p:nvPr/>
        </p:nvSpPr>
        <p:spPr>
          <a:xfrm>
            <a:off x="182880" y="1463040"/>
            <a:ext cx="10332720" cy="452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600" b="1" dirty="0" smtClean="0">
                <a:latin typeface="Arial"/>
              </a:rPr>
              <a:t>Plug in </a:t>
            </a:r>
            <a:r>
              <a:rPr lang="en-US" sz="2600" b="1" dirty="0" err="1" smtClean="0">
                <a:latin typeface="Arial"/>
              </a:rPr>
              <a:t>Beaglebone</a:t>
            </a:r>
            <a:r>
              <a:rPr lang="en-US" sz="2600" b="1" dirty="0" smtClean="0">
                <a:latin typeface="Arial"/>
              </a:rPr>
              <a:t> Black Wireless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Cloud 9 Screen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69" name="Picture 68"/>
          <p:cNvPicPr/>
          <p:nvPr/>
        </p:nvPicPr>
        <p:blipFill>
          <a:blip r:embed="rId2"/>
          <a:stretch>
            <a:fillRect/>
          </a:stretch>
        </p:blipFill>
        <p:spPr>
          <a:xfrm>
            <a:off x="1922400" y="2017800"/>
            <a:ext cx="6581520" cy="374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Create New File</a:t>
            </a:r>
            <a:endParaRPr/>
          </a:p>
        </p:txBody>
      </p:sp>
      <p:sp>
        <p:nvSpPr>
          <p:cNvPr id="71" name="TextShape 2"/>
          <p:cNvSpPr txBox="1"/>
          <p:nvPr/>
        </p:nvSpPr>
        <p:spPr>
          <a:xfrm>
            <a:off x="138240" y="1769040"/>
            <a:ext cx="406800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 dirty="0">
                <a:latin typeface="Arial"/>
              </a:rPr>
              <a:t>Create New File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 err="1">
                <a:latin typeface="Arial"/>
              </a:rPr>
              <a:t>Goto</a:t>
            </a:r>
            <a:r>
              <a:rPr lang="en-US" sz="2800" dirty="0">
                <a:latin typeface="Arial"/>
              </a:rPr>
              <a:t> File-&gt;New File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2800" dirty="0">
                <a:latin typeface="Arial"/>
              </a:rPr>
              <a:t>Now Save File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 err="1">
                <a:latin typeface="Arial"/>
              </a:rPr>
              <a:t>Goto</a:t>
            </a:r>
            <a:r>
              <a:rPr lang="en-US" sz="2800" dirty="0">
                <a:latin typeface="Arial"/>
              </a:rPr>
              <a:t> File-&gt;Save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Give file a name but it MUST end with .</a:t>
            </a:r>
            <a:r>
              <a:rPr lang="en-US" sz="2800" dirty="0" err="1">
                <a:latin typeface="Arial"/>
              </a:rPr>
              <a:t>py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Hit green Save button</a:t>
            </a:r>
            <a:endParaRPr dirty="0"/>
          </a:p>
        </p:txBody>
      </p:sp>
      <p:pic>
        <p:nvPicPr>
          <p:cNvPr id="72" name="Picture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937760" y="1371600"/>
            <a:ext cx="5017320" cy="2843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3"/>
          <a:stretch>
            <a:fillRect/>
          </a:stretch>
        </p:blipFill>
        <p:spPr>
          <a:xfrm>
            <a:off x="4867560" y="4413960"/>
            <a:ext cx="5099400" cy="2901240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2"/>
          <a:stretch>
            <a:fillRect/>
          </a:stretch>
        </p:blipFill>
        <p:spPr>
          <a:xfrm>
            <a:off x="4867560" y="1371600"/>
            <a:ext cx="5087520" cy="29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Run Program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Always save File before running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Either File-&gt;Save or Ctrl and S (at the same time)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Two ways to run program (after saving)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Hit Green Run Button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Go to the “bash - “</a:t>
            </a:r>
            <a:r>
              <a:rPr lang="en-US" sz="2800" dirty="0" err="1">
                <a:latin typeface="Arial"/>
              </a:rPr>
              <a:t>beaglebone</a:t>
            </a:r>
            <a:r>
              <a:rPr lang="en-US" sz="2800" dirty="0">
                <a:latin typeface="Arial"/>
              </a:rPr>
              <a:t>” window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Type python “&lt;your full filename&gt;”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To halt execution hit Ctrl and C (and hold it)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Running via Command Line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1888200" y="1920240"/>
            <a:ext cx="6524280" cy="36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6000">
                <a:latin typeface="Arial"/>
              </a:rPr>
              <a:t>Final Cool Project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Beaglebone Based Bop It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Create a simplified version of the game Bop It</a:t>
            </a:r>
            <a:endParaRPr dirty="0"/>
          </a:p>
        </p:txBody>
      </p:sp>
      <p:pic>
        <p:nvPicPr>
          <p:cNvPr id="83" name="Picture 82"/>
          <p:cNvPicPr/>
          <p:nvPr/>
        </p:nvPicPr>
        <p:blipFill>
          <a:blip r:embed="rId2"/>
          <a:stretch>
            <a:fillRect/>
          </a:stretch>
        </p:blipFill>
        <p:spPr>
          <a:xfrm>
            <a:off x="2137680" y="2743200"/>
            <a:ext cx="581760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- GPIO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Input - 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High (1) : voltage &gt;= 2 V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Low (0) : voltage &lt;= .8 V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Output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High (1) : 3.3 V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Low (0) : 0 V</a:t>
            </a:r>
            <a:endParaRPr dirty="0"/>
          </a:p>
        </p:txBody>
      </p:sp>
      <p:pic>
        <p:nvPicPr>
          <p:cNvPr id="86" name="Picture 85"/>
          <p:cNvPicPr/>
          <p:nvPr/>
        </p:nvPicPr>
        <p:blipFill>
          <a:blip r:embed="rId2"/>
          <a:stretch>
            <a:fillRect/>
          </a:stretch>
        </p:blipFill>
        <p:spPr>
          <a:xfrm>
            <a:off x="4756680" y="3383280"/>
            <a:ext cx="4021560" cy="301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Component Push Button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Basic Switch – by default pins 1 and 2 are not connected to pins 3 and 4.</a:t>
            </a:r>
            <a:endParaRPr/>
          </a:p>
        </p:txBody>
      </p:sp>
      <p:pic>
        <p:nvPicPr>
          <p:cNvPr id="89" name="Picture 88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360" y="3291840"/>
            <a:ext cx="2239920" cy="222120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3"/>
          <a:stretch>
            <a:fillRect/>
          </a:stretch>
        </p:blipFill>
        <p:spPr>
          <a:xfrm>
            <a:off x="5120640" y="3383280"/>
            <a:ext cx="3047760" cy="19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Schematic - Push Button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BBB Header Pin P8_10 is connected to one side of tactile switch. Ground is connected to other side of tactile switch.</a:t>
            </a:r>
            <a:endParaRPr/>
          </a:p>
        </p:txBody>
      </p:sp>
      <p:pic>
        <p:nvPicPr>
          <p:cNvPr id="93" name="Picture 92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920" y="3321720"/>
            <a:ext cx="6366600" cy="307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GPIO - Quiz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What is the value of a input pin when nothing is driving it (outputting a voltage to it)?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Super Intro Embedded Linux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62" y="3940920"/>
            <a:ext cx="3649680" cy="192924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3707640"/>
            <a:ext cx="2123640" cy="23274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5712" y="3940920"/>
            <a:ext cx="2794320" cy="2003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0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GPIO - Quiz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What is the value of a input pin when nothing is driving it (outputting a voltage to it)?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000">
                <a:latin typeface="Arial"/>
              </a:rPr>
              <a:t>NO ONE KNOWS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600">
                <a:latin typeface="Arial"/>
              </a:rPr>
              <a:t>Hardware Concept - Pullup and Pulldown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Typical Usage: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Provide a steady/default value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BBB Pin Configuration: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Supports internal pullup and internal pulldown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 err="1">
                <a:latin typeface="Arial"/>
              </a:rPr>
              <a:t>Adafruit</a:t>
            </a:r>
            <a:r>
              <a:rPr lang="en-US" sz="2800" dirty="0">
                <a:latin typeface="Arial"/>
              </a:rPr>
              <a:t> library by default configures GPIOs to be pull ups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5029200"/>
            <a:ext cx="2810880" cy="205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Adafruit Library – 1 Sec Introduction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 err="1">
                <a:latin typeface="Arial"/>
              </a:rPr>
              <a:t>Adafruit</a:t>
            </a:r>
            <a:r>
              <a:rPr lang="en-US" sz="3200" dirty="0">
                <a:latin typeface="Arial"/>
              </a:rPr>
              <a:t> created a peripheral library for BBB: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Python Based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Simple to Use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Lose some flexibility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Adafruit Library – GPIO Class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Including/Import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import </a:t>
            </a:r>
            <a:r>
              <a:rPr lang="en-US" sz="2800" dirty="0" err="1">
                <a:latin typeface="Arial"/>
              </a:rPr>
              <a:t>Adafruit_BBIO.GPIO</a:t>
            </a:r>
            <a:r>
              <a:rPr lang="en-US" sz="2800" dirty="0">
                <a:latin typeface="Arial"/>
              </a:rPr>
              <a:t> as GPIO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Configuration: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Input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 err="1" smtClean="0">
                <a:latin typeface="Arial"/>
              </a:rPr>
              <a:t>GPIO.setup</a:t>
            </a:r>
            <a:r>
              <a:rPr lang="en-US" sz="2400" dirty="0">
                <a:latin typeface="Arial"/>
              </a:rPr>
              <a:t>(“&lt;PIN_NAME&gt;”, GPIO.IN)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Output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 err="1">
                <a:latin typeface="Arial"/>
              </a:rPr>
              <a:t>GPIO.setup</a:t>
            </a:r>
            <a:r>
              <a:rPr lang="en-US" sz="2400" dirty="0">
                <a:latin typeface="Arial"/>
              </a:rPr>
              <a:t>(“&lt;PIN_NAME&gt;”, GPIO.OUT)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Usage: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Input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 err="1">
                <a:latin typeface="Arial"/>
              </a:rPr>
              <a:t>GPIO.input</a:t>
            </a:r>
            <a:r>
              <a:rPr lang="en-US" sz="2400" dirty="0">
                <a:latin typeface="Arial"/>
              </a:rPr>
              <a:t>(“&lt;PIN_NAME&gt;”)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>
                <a:latin typeface="Arial"/>
              </a:rPr>
              <a:t>Returns 1/True if voltage is high and returns 0/False if voltage is low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Output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 err="1">
                <a:latin typeface="Arial"/>
              </a:rPr>
              <a:t>GPIO.output</a:t>
            </a:r>
            <a:r>
              <a:rPr lang="en-US" sz="2000" dirty="0">
                <a:latin typeface="Arial"/>
              </a:rPr>
              <a:t>(“&lt;PIN_NAME&gt;”, GPIO.HIGH) – Output High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 err="1">
                <a:latin typeface="Arial"/>
              </a:rPr>
              <a:t>GPIO.output</a:t>
            </a:r>
            <a:r>
              <a:rPr lang="en-US" sz="2000" dirty="0">
                <a:latin typeface="Arial"/>
              </a:rPr>
              <a:t>(“&lt;PIN_NAME&gt;”, GPIO.LOW) – Output Low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1 - GPIO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Create a Python program that outputs (via 'print' statement) some phrase when the push button goes low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Remember: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Try: 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Tap push button once as fast as possible and see what your program outputs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80" y="2872800"/>
            <a:ext cx="4080600" cy="197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1 - Solution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0" name="Picture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379520" y="2075040"/>
            <a:ext cx="6210000" cy="36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GPIO (Debounce)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Switch Bouncing: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Occurs when pushing or release buttons/switch</a:t>
            </a:r>
            <a:endParaRPr/>
          </a:p>
        </p:txBody>
      </p:sp>
      <p:pic>
        <p:nvPicPr>
          <p:cNvPr id="113" name="Picture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3456360"/>
            <a:ext cx="4572000" cy="321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GPIO Debounce - Solutions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Simple software solution: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When state change ignore any future state changes for X </a:t>
            </a:r>
            <a:r>
              <a:rPr lang="en-US" sz="2800" dirty="0" err="1">
                <a:latin typeface="Arial"/>
              </a:rPr>
              <a:t>ms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Can get complicated.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 err="1">
                <a:latin typeface="Arial"/>
              </a:rPr>
              <a:t>Adafruit</a:t>
            </a:r>
            <a:r>
              <a:rPr lang="en-US" sz="2800" dirty="0">
                <a:latin typeface="Arial"/>
              </a:rPr>
              <a:t> has another approach that will be discussed later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Component - Vibration Switch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Slow Vibration Sensor Switch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How does it work: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1 pin of the switch is connected to a metal pole. Other pin is connected to metal coil that goes around the metal pole.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Movement = temporary contact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885600" y="4937760"/>
            <a:ext cx="2680560" cy="20116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4958640"/>
            <a:ext cx="2652840" cy="199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Adafruit – GPIO Continued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 err="1">
                <a:latin typeface="Arial"/>
              </a:rPr>
              <a:t>GPIO.wait_for_edge</a:t>
            </a:r>
            <a:r>
              <a:rPr lang="en-US" sz="3200" dirty="0">
                <a:latin typeface="Arial"/>
              </a:rPr>
              <a:t>(“&lt;PIN_NAME&gt;”, GPIO.RISING)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Blocking call </a:t>
            </a:r>
            <a:endParaRPr lang="en-US" sz="2800" dirty="0" smtClean="0">
              <a:latin typeface="Arial"/>
            </a:endParaRPr>
          </a:p>
          <a:p>
            <a:pPr lvl="1">
              <a:buSzPct val="75000"/>
              <a:buFont typeface="StarSymbol"/>
              <a:buChar char=""/>
            </a:pPr>
            <a:endParaRPr lang="en-US" sz="2800" dirty="0">
              <a:latin typeface="Arial"/>
            </a:endParaRPr>
          </a:p>
          <a:p>
            <a:pPr lvl="1">
              <a:buSzPct val="75000"/>
              <a:buFont typeface="StarSymbol"/>
              <a:buChar char="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err="1">
                <a:latin typeface="Arial"/>
              </a:rPr>
              <a:t>GPIO.add_event_detect</a:t>
            </a:r>
            <a:r>
              <a:rPr lang="en-US" sz="3200" dirty="0">
                <a:latin typeface="Arial"/>
              </a:rPr>
              <a:t>(“&lt;PIN_NAME&gt;”, GPIO.FALLING)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Setup non blocking call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err="1">
                <a:latin typeface="Arial"/>
              </a:rPr>
              <a:t>GPIO.event_detected</a:t>
            </a:r>
            <a:r>
              <a:rPr lang="en-US" sz="3200" dirty="0">
                <a:latin typeface="Arial"/>
              </a:rPr>
              <a:t>(“&lt;PIN_NAME&gt;”)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Detect if state transition has occurred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rial"/>
              </a:rPr>
              <a:t>G</a:t>
            </a:r>
            <a:r>
              <a:rPr lang="en-US" sz="4400" dirty="0">
                <a:latin typeface="Arial"/>
              </a:rPr>
              <a:t>oals</a:t>
            </a:r>
            <a:endParaRPr dirty="0"/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latin typeface="Arial"/>
              </a:rPr>
              <a:t>Learn to use </a:t>
            </a:r>
            <a:r>
              <a:rPr lang="en-US" sz="3200" dirty="0" err="1" smtClean="0">
                <a:latin typeface="Arial"/>
              </a:rPr>
              <a:t>Beaglebone</a:t>
            </a:r>
            <a:r>
              <a:rPr lang="en-US" sz="3200" dirty="0" smtClean="0">
                <a:latin typeface="Arial"/>
              </a:rPr>
              <a:t> Black wireless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latin typeface="Arial"/>
              </a:rPr>
              <a:t>Play </a:t>
            </a:r>
            <a:r>
              <a:rPr lang="en-US" sz="3200" dirty="0" err="1" smtClean="0">
                <a:latin typeface="Arial"/>
              </a:rPr>
              <a:t>BopIt</a:t>
            </a:r>
            <a:r>
              <a:rPr lang="en-US" sz="3200" dirty="0" smtClean="0">
                <a:latin typeface="Arial"/>
              </a:rPr>
              <a:t> Game (using Computer Mouse)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latin typeface="Arial"/>
              </a:rPr>
              <a:t>Learn how to </a:t>
            </a:r>
            <a:r>
              <a:rPr lang="en-US" sz="3200" dirty="0" smtClean="0">
                <a:latin typeface="Arial"/>
              </a:rPr>
              <a:t>control peripherals via Python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latin typeface="Arial"/>
              </a:rPr>
              <a:t>Play </a:t>
            </a:r>
            <a:r>
              <a:rPr lang="en-US" sz="3200" dirty="0" err="1" smtClean="0">
                <a:latin typeface="Arial"/>
              </a:rPr>
              <a:t>BopIt</a:t>
            </a:r>
            <a:r>
              <a:rPr lang="en-US" sz="3200" dirty="0" smtClean="0">
                <a:latin typeface="Arial"/>
              </a:rPr>
              <a:t> Game (using </a:t>
            </a:r>
            <a:r>
              <a:rPr lang="en-US" sz="3200" dirty="0" err="1" smtClean="0">
                <a:latin typeface="Arial"/>
              </a:rPr>
              <a:t>Beaglebone</a:t>
            </a:r>
            <a:r>
              <a:rPr lang="en-US" sz="3200" dirty="0" smtClean="0">
                <a:latin typeface="Arial"/>
              </a:rPr>
              <a:t> Sensors)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– GPIO (</a:t>
            </a:r>
            <a:r>
              <a:rPr lang="en-US" sz="3200">
                <a:latin typeface="Arial"/>
              </a:rPr>
              <a:t>Rising/Falling Edge</a:t>
            </a:r>
            <a:r>
              <a:rPr lang="en-US" sz="4400">
                <a:latin typeface="Arial"/>
              </a:rPr>
              <a:t>)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Indicates a transition from a high level to low or vice a versa</a:t>
            </a:r>
            <a:endParaRPr/>
          </a:p>
        </p:txBody>
      </p:sp>
      <p:pic>
        <p:nvPicPr>
          <p:cNvPr id="124" name="Picture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1679040" y="3291840"/>
            <a:ext cx="7007760" cy="257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2 – GPIO Event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22543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Similar to previous assignment: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Output statement when vibration sensor is flicked (NOT TOO HARD)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Use GPIO event instead of raw input value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  <p:sp>
        <p:nvSpPr>
          <p:cNvPr id="127" name="TextShape 3"/>
          <p:cNvSpPr txBox="1"/>
          <p:nvPr/>
        </p:nvSpPr>
        <p:spPr>
          <a:xfrm>
            <a:off x="-19080" y="567396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dirty="0">
                <a:latin typeface="Arial"/>
              </a:rPr>
              <a:t>Important Hint: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latin typeface="Arial"/>
              </a:rPr>
              <a:t>Make sure in the code you use “P8_8” to refer to the pin. DO NOT use “P8_08”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latin typeface="Arial"/>
              </a:rPr>
              <a:t>Question: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latin typeface="Arial"/>
              </a:rPr>
              <a:t>To accomplish this assignment would you use falling or rising edge?</a:t>
            </a:r>
            <a:endParaRPr dirty="0"/>
          </a:p>
        </p:txBody>
      </p:sp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2711160" y="3789360"/>
            <a:ext cx="3781080" cy="19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2 - Solution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31" name="Picture 130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920240"/>
            <a:ext cx="6876720" cy="396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Component - Potentiometer 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What is it: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Variable Resistor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Increase/decrease resistance via knob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Can be used as a voltage divider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Middle pin is output of divider</a:t>
            </a:r>
            <a:endParaRPr/>
          </a:p>
        </p:txBody>
      </p:sp>
      <p:pic>
        <p:nvPicPr>
          <p:cNvPr id="134" name="Picture 133"/>
          <p:cNvPicPr/>
          <p:nvPr/>
        </p:nvPicPr>
        <p:blipFill>
          <a:blip r:embed="rId2"/>
          <a:stretch>
            <a:fillRect/>
          </a:stretch>
        </p:blipFill>
        <p:spPr>
          <a:xfrm>
            <a:off x="6400800" y="4937760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4937760"/>
            <a:ext cx="1580760" cy="164736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692440"/>
            <a:ext cx="2076120" cy="1647360"/>
          </a:xfrm>
          <a:prstGeom prst="rect">
            <a:avLst/>
          </a:prstGeom>
          <a:ln>
            <a:noFill/>
          </a:ln>
        </p:spPr>
      </p:pic>
      <p:pic>
        <p:nvPicPr>
          <p:cNvPr id="137" name="Picture 136"/>
          <p:cNvPicPr/>
          <p:nvPr/>
        </p:nvPicPr>
        <p:blipFill>
          <a:blip r:embed="rId4"/>
          <a:stretch>
            <a:fillRect/>
          </a:stretch>
        </p:blipFill>
        <p:spPr>
          <a:xfrm>
            <a:off x="3777480" y="2532240"/>
            <a:ext cx="2076120" cy="164736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5"/>
          <a:stretch>
            <a:fillRect/>
          </a:stretch>
        </p:blipFill>
        <p:spPr>
          <a:xfrm>
            <a:off x="731520" y="5027760"/>
            <a:ext cx="2076120" cy="164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- ADC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Purpose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Converts analog voltage to digital value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Useful for sensors that output voltage only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 err="1">
                <a:latin typeface="Arial"/>
              </a:rPr>
              <a:t>Beaglebone</a:t>
            </a:r>
            <a:r>
              <a:rPr lang="en-US" sz="3200" dirty="0">
                <a:latin typeface="Arial"/>
              </a:rPr>
              <a:t> Black's ADC is a 12 bit ADC: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Digital Value Range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0 – 4095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Max support input voltage: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1.8 V</a:t>
            </a:r>
            <a:endParaRPr dirty="0"/>
          </a:p>
        </p:txBody>
      </p:sp>
      <p:pic>
        <p:nvPicPr>
          <p:cNvPr id="141" name="Picture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5524920" y="4389120"/>
            <a:ext cx="3619080" cy="114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Adafruit - ADC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Import: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import </a:t>
            </a:r>
            <a:r>
              <a:rPr lang="en-US" sz="2800" dirty="0" err="1">
                <a:latin typeface="Arial"/>
              </a:rPr>
              <a:t>Adafruit_BBIO.ADC</a:t>
            </a:r>
            <a:r>
              <a:rPr lang="en-US" sz="2800" dirty="0">
                <a:latin typeface="Arial"/>
              </a:rPr>
              <a:t> as ADC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Configuration: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 err="1">
                <a:latin typeface="Arial"/>
              </a:rPr>
              <a:t>ADC.setup</a:t>
            </a:r>
            <a:r>
              <a:rPr lang="en-US" sz="2800" dirty="0">
                <a:latin typeface="Arial"/>
              </a:rPr>
              <a:t>()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Reading: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Value from 0.0 to 1.0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value = </a:t>
            </a:r>
            <a:r>
              <a:rPr lang="en-US" sz="2400" dirty="0" err="1">
                <a:latin typeface="Arial"/>
              </a:rPr>
              <a:t>ADC.read</a:t>
            </a:r>
            <a:r>
              <a:rPr lang="en-US" sz="2400" dirty="0">
                <a:latin typeface="Arial"/>
              </a:rPr>
              <a:t>(“&lt;PIN_NAME&gt;”)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Raw Digital Value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value = </a:t>
            </a:r>
            <a:r>
              <a:rPr lang="en-US" sz="2400" dirty="0" err="1">
                <a:latin typeface="Arial"/>
              </a:rPr>
              <a:t>ADC.read_raw</a:t>
            </a:r>
            <a:r>
              <a:rPr lang="en-US" sz="2400" dirty="0">
                <a:latin typeface="Arial"/>
              </a:rPr>
              <a:t>(“&lt;PIN_NAME&gt;”)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3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Output message every time push button is pressed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How can I convert the ADC value read in by the </a:t>
            </a:r>
            <a:r>
              <a:rPr lang="en-US" sz="3200" dirty="0" err="1">
                <a:latin typeface="Arial"/>
              </a:rPr>
              <a:t>Adafruit</a:t>
            </a:r>
            <a:r>
              <a:rPr lang="en-US" sz="3200" dirty="0">
                <a:latin typeface="Arial"/>
              </a:rPr>
              <a:t> library and convert it to a voltage?</a:t>
            </a:r>
            <a:endParaRPr dirty="0"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2830512" y="5264675"/>
            <a:ext cx="3752640" cy="229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3 - Solution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" y="1769040"/>
            <a:ext cx="7229160" cy="476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- I2C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Quick Summary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Uses 2 Pins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SCL – Clock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SDA – Data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Half Duplex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Speed “Typical” Ranges 1K to 400K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Supports Multiple Nodes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Communicate to specific node via unique address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Multi Master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– I2C (Bus)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Our Friend Pullups are back!</a:t>
            </a:r>
            <a:endParaRPr/>
          </a:p>
        </p:txBody>
      </p:sp>
      <p:pic>
        <p:nvPicPr>
          <p:cNvPr id="154" name="Picture 153"/>
          <p:cNvPicPr/>
          <p:nvPr/>
        </p:nvPicPr>
        <p:blipFill>
          <a:blip r:embed="rId2"/>
          <a:stretch>
            <a:fillRect/>
          </a:stretch>
        </p:blipFill>
        <p:spPr>
          <a:xfrm>
            <a:off x="2159640" y="2560320"/>
            <a:ext cx="5429880" cy="320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rial"/>
              </a:rPr>
              <a:t>P</a:t>
            </a:r>
            <a:r>
              <a:rPr lang="en-US" sz="4400" dirty="0">
                <a:latin typeface="Arial"/>
              </a:rPr>
              <a:t>ython</a:t>
            </a:r>
            <a:endParaRPr dirty="0"/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If your not family with Python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Ask a neighbor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Use a search engine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Quickly look at: http://www.nerdparadise.com/programming/python4minutes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Peripheral – I2C (Reading/Writing)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-136080" y="1650600"/>
            <a:ext cx="406800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Reading Procedure: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Send node address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Also set flag to read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Send address you want to read from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Read from node</a:t>
            </a:r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920" y="4912560"/>
            <a:ext cx="6675120" cy="2402640"/>
          </a:xfrm>
          <a:prstGeom prst="rect">
            <a:avLst/>
          </a:prstGeom>
          <a:ln>
            <a:noFill/>
          </a:ln>
        </p:spPr>
      </p:pic>
      <p:sp>
        <p:nvSpPr>
          <p:cNvPr id="158" name="TextShape 3"/>
          <p:cNvSpPr txBox="1"/>
          <p:nvPr/>
        </p:nvSpPr>
        <p:spPr>
          <a:xfrm>
            <a:off x="4572000" y="1645920"/>
            <a:ext cx="576072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Writing Procedure: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Send node address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Also set flag to write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Send address you want to write 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Write value(s) to node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Component – Light Intensity Sensor</a:t>
            </a:r>
            <a:endParaRPr dirty="0"/>
          </a:p>
        </p:txBody>
      </p:sp>
      <p:sp>
        <p:nvSpPr>
          <p:cNvPr id="1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Summary: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Default address 0x39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Some boards have 49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marked on then if so use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0x49 instead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Requires Configuration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Has defined sample rate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Returns ambient light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levels</a:t>
            </a:r>
            <a:endParaRPr dirty="0"/>
          </a:p>
        </p:txBody>
      </p:sp>
      <p:pic>
        <p:nvPicPr>
          <p:cNvPr id="161" name="Picture 160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604240"/>
            <a:ext cx="3840480" cy="28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4 – Read Light Sensor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600" dirty="0">
                <a:latin typeface="Arial"/>
              </a:rPr>
              <a:t>Go To: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https://learn.adafruit.com/setting-up-io-python-library-on-beaglebone-black/i2c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Create program that does the following: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Configure I2C for slave address 0x39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Power On Device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Write value 0x3 to register 0x80 (128 in decimal)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Wait 14 </a:t>
            </a:r>
            <a:r>
              <a:rPr lang="en-US" sz="2800" dirty="0" err="1">
                <a:latin typeface="Arial"/>
              </a:rPr>
              <a:t>ms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In an infinite while loop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Read and print unsigned 16 bits of data when pushed button is pressed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>
                <a:latin typeface="Arial"/>
              </a:rPr>
              <a:t>From register 0xAC (172 decimal)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Use slave address 0x49 if you see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the following -&gt;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Question: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How does the output change when you block light from it? </a:t>
            </a:r>
            <a:endParaRPr dirty="0"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5634372" y="5163889"/>
            <a:ext cx="3914280" cy="71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Task 4 - Solutions</a:t>
            </a:r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" y="1371600"/>
            <a:ext cx="8321040" cy="3647880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3"/>
          <a:stretch>
            <a:fillRect/>
          </a:stretch>
        </p:blipFill>
        <p:spPr>
          <a:xfrm>
            <a:off x="329760" y="4853160"/>
            <a:ext cx="8321040" cy="206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Link to Project</a:t>
            </a:r>
            <a:endParaRPr/>
          </a:p>
        </p:txBody>
      </p:sp>
      <p:sp>
        <p:nvSpPr>
          <p:cNvPr id="1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https://www.hackster.io/fcooper27/intro-embedded-linux-06c3b8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Final Task – Bop It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Create a simplified version of the game Bop It</a:t>
            </a:r>
            <a:endParaRPr/>
          </a:p>
        </p:txBody>
      </p:sp>
      <p:pic>
        <p:nvPicPr>
          <p:cNvPr id="173" name="Picture 172"/>
          <p:cNvPicPr/>
          <p:nvPr/>
        </p:nvPicPr>
        <p:blipFill>
          <a:blip r:embed="rId2"/>
          <a:stretch>
            <a:fillRect/>
          </a:stretch>
        </p:blipFill>
        <p:spPr>
          <a:xfrm>
            <a:off x="2137680" y="2743200"/>
            <a:ext cx="581760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How It Works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Its a game similar to Simon Says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The game continuously randomly ask the user to perform an action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Make sure “only” the correct action is performed in X amount of seconds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Otherwise user loses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Our actions are: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Turn it – Turn Potentiometer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Block It – cover light sensor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Flick it – Flick vibration sensor (NOT TOO HARD)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Push It – Push tactile button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High Level</a:t>
            </a:r>
            <a:endParaRPr/>
          </a:p>
        </p:txBody>
      </p:sp>
      <p:sp>
        <p:nvSpPr>
          <p:cNvPr id="1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Program Starts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Wait 4 seconds and play intro audio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Wait until has pushed and released button (rising edge) the button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Randomly output an action to perform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Play audio for “correct action”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Check all actions to see if they are being performed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Avoid blocking calls.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</a:t>
            </a:r>
            <a:r>
              <a:rPr lang="en-US" sz="4000">
                <a:latin typeface="Arial"/>
              </a:rPr>
              <a:t>Python Useful New Functions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Useful new Python Functions: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Sleeping – Block Execution for X amount of seconds. Supports fractional sleep (ms sleep)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from time import sleep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sleep(.1) # 100 ms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random.randint(startNum, endNum) – Return random interger between and including startNum and endNum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Find difference in time (ms)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Call and store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int(round(time.time() * 1000))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At a later point call and store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int(round(time.time() * 1000))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Take the difference and thats the time difference in ms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PyGame Library</a:t>
            </a:r>
            <a:endParaRPr/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PyGame useful library for making Python games.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https://www.pygame.org/docs/ref/music.html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will just use audio library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Import: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from pygame import mixer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Configuration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mixer.init()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Load Audio File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sound = mixer.Sound(“&lt;path and name of audio file to load&gt;”)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Play Audio File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sound.play()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sound.play(loops=-1)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Stop Playing Audio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sound.stop()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Check if Audio is playing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sound.get_busy()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Beaglebone Black</a:t>
            </a:r>
            <a:endParaRPr/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4982400" cy="46317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Open Source Community Board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Uses Cortex A8 MPU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Runs at 1 GHz max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Supports ALOT of peripherals that are accessible</a:t>
            </a:r>
            <a:endParaRPr dirty="0"/>
          </a:p>
        </p:txBody>
      </p:sp>
      <p:pic>
        <p:nvPicPr>
          <p:cNvPr id="55" name="Picture 54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763000"/>
            <a:ext cx="3940920" cy="281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Useful Peripheral Tips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For Turning Detection Function: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Read ADC, store the time and value read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Future calls if it was within X amount of sec/ms of the above 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Return false - if the difference between stored and current ADC value is below some threshold 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Return true - if the difference between stored and current ADC value is above some threshold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Bop It – Useful Peripheral Tips Cont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For Flicking Detection Function: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Debouncing is very much an issue. So use GPIO event detect.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For Blocking Detection Function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If light intensity is below a threshold (pick a value via testing) then return true that its currently being blocked otherwise return false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Remember between each read light intensity calls you need to wait atleast 14 ms.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Arial"/>
              </a:rPr>
              <a:t>L</a:t>
            </a:r>
            <a:r>
              <a:rPr lang="en-US" sz="4800" dirty="0">
                <a:latin typeface="Arial"/>
              </a:rPr>
              <a:t>ets </a:t>
            </a:r>
            <a:r>
              <a:rPr lang="en-US" sz="4800" dirty="0">
                <a:solidFill>
                  <a:schemeClr val="tx2"/>
                </a:solidFill>
                <a:latin typeface="Arial"/>
              </a:rPr>
              <a:t>G</a:t>
            </a:r>
            <a:r>
              <a:rPr lang="en-US" sz="4800" dirty="0">
                <a:latin typeface="Arial"/>
              </a:rPr>
              <a:t>et </a:t>
            </a:r>
            <a:r>
              <a:rPr lang="en-US" sz="4800" dirty="0">
                <a:solidFill>
                  <a:schemeClr val="tx2"/>
                </a:solidFill>
                <a:latin typeface="Arial"/>
              </a:rPr>
              <a:t>S</a:t>
            </a:r>
            <a:r>
              <a:rPr lang="en-US" sz="4800" dirty="0">
                <a:latin typeface="Arial"/>
              </a:rPr>
              <a:t>tarted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Arial"/>
              </a:rPr>
              <a:t>P</a:t>
            </a:r>
            <a:r>
              <a:rPr lang="en-US" sz="4400" dirty="0">
                <a:latin typeface="Arial"/>
              </a:rPr>
              <a:t>re-Workshop </a:t>
            </a:r>
            <a:r>
              <a:rPr lang="en-US" sz="4400" dirty="0">
                <a:solidFill>
                  <a:schemeClr val="tx2"/>
                </a:solidFill>
                <a:latin typeface="Arial"/>
              </a:rPr>
              <a:t>S</a:t>
            </a:r>
            <a:r>
              <a:rPr lang="en-US" sz="4400" dirty="0">
                <a:latin typeface="Arial"/>
              </a:rPr>
              <a:t>etup</a:t>
            </a:r>
            <a:endParaRPr dirty="0"/>
          </a:p>
        </p:txBody>
      </p:sp>
      <p:sp>
        <p:nvSpPr>
          <p:cNvPr id="40" name="TextShape 2"/>
          <p:cNvSpPr txBox="1"/>
          <p:nvPr/>
        </p:nvSpPr>
        <p:spPr>
          <a:xfrm>
            <a:off x="182880" y="1924919"/>
            <a:ext cx="6686232" cy="5207718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 u="sng" dirty="0">
                <a:latin typeface="Arial"/>
              </a:rPr>
              <a:t>Download Presentation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2200" dirty="0" smtClean="0">
                <a:latin typeface="Arial"/>
              </a:rPr>
              <a:t>Go to below URL and download pdf/</a:t>
            </a:r>
            <a:r>
              <a:rPr lang="en-US" sz="2200" dirty="0" err="1" smtClean="0">
                <a:latin typeface="Arial"/>
              </a:rPr>
              <a:t>ppt</a:t>
            </a:r>
            <a:r>
              <a:rPr lang="en-US" sz="2200" dirty="0" smtClean="0">
                <a:latin typeface="Arial"/>
              </a:rPr>
              <a:t> file</a:t>
            </a:r>
          </a:p>
          <a:p>
            <a:pPr lvl="1">
              <a:buSzPct val="45000"/>
              <a:buFont typeface="StarSymbol"/>
              <a:buChar char="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goo.gl/p3Su87</a:t>
            </a:r>
            <a:endParaRPr lang="en-US" dirty="0"/>
          </a:p>
          <a:p>
            <a:pPr>
              <a:buSzPct val="45000"/>
              <a:buFont typeface="StarSymbol"/>
              <a:buChar char=""/>
            </a:pPr>
            <a:endParaRPr lang="en-US" dirty="0" smtClean="0"/>
          </a:p>
          <a:p>
            <a:pPr>
              <a:buSzPct val="45000"/>
              <a:buFont typeface="StarSymbol"/>
              <a:buChar char=""/>
            </a:pPr>
            <a:r>
              <a:rPr lang="en-US" sz="2800" u="sng" dirty="0" smtClean="0"/>
              <a:t>Connect to Board</a:t>
            </a:r>
            <a:endParaRPr lang="en-US" sz="2800" dirty="0"/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on </a:t>
            </a:r>
            <a:r>
              <a:rPr lang="en-US" dirty="0" err="1"/>
              <a:t>Beaglebone</a:t>
            </a:r>
            <a:r>
              <a:rPr lang="en-US" dirty="0"/>
              <a:t> Black Wireless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Plug in USB Cable to computer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Plug in USB cable to </a:t>
            </a:r>
            <a:r>
              <a:rPr lang="en-US" dirty="0" smtClean="0"/>
              <a:t>BBW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After ~4 minutes connect to board’s </a:t>
            </a:r>
            <a:r>
              <a:rPr lang="en-US" dirty="0" err="1" smtClean="0"/>
              <a:t>wifi</a:t>
            </a:r>
            <a:r>
              <a:rPr lang="en-US" dirty="0" smtClean="0"/>
              <a:t> access point</a:t>
            </a: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err="1" smtClean="0"/>
              <a:t>ssid</a:t>
            </a:r>
            <a:r>
              <a:rPr lang="en-US" dirty="0" smtClean="0"/>
              <a:t> is what you see on the board’s label</a:t>
            </a: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n-US" dirty="0" smtClean="0"/>
              <a:t>Passcode is </a:t>
            </a:r>
            <a:r>
              <a:rPr lang="en-US" dirty="0" err="1" smtClean="0"/>
              <a:t>beaglebone</a:t>
            </a:r>
            <a:r>
              <a:rPr lang="en-US" dirty="0" smtClean="0"/>
              <a:t>_&lt;what you see on the label&gt;</a:t>
            </a:r>
            <a:endParaRPr lang="en-US"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6263895" y="1716287"/>
            <a:ext cx="3378240" cy="3017880"/>
          </a:xfrm>
          <a:prstGeom prst="rect">
            <a:avLst/>
          </a:prstGeom>
          <a:ln>
            <a:noFill/>
          </a:ln>
        </p:spPr>
      </p:pic>
      <p:sp>
        <p:nvSpPr>
          <p:cNvPr id="43" name="TextShape 4"/>
          <p:cNvSpPr txBox="1"/>
          <p:nvPr/>
        </p:nvSpPr>
        <p:spPr>
          <a:xfrm>
            <a:off x="182880" y="1463040"/>
            <a:ext cx="10332720" cy="4525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600" b="1" dirty="0" smtClean="0">
                <a:latin typeface="Arial"/>
              </a:rPr>
              <a:t>Plug in </a:t>
            </a:r>
            <a:r>
              <a:rPr lang="en-US" sz="2600" b="1" dirty="0" err="1" smtClean="0">
                <a:latin typeface="Arial"/>
              </a:rPr>
              <a:t>Beaglebone</a:t>
            </a:r>
            <a:r>
              <a:rPr lang="en-US" sz="2600" b="1" dirty="0" smtClean="0">
                <a:latin typeface="Arial"/>
              </a:rPr>
              <a:t> Black Wireless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487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Beaglebone Workshop Cape</a:t>
            </a:r>
            <a:endParaRPr/>
          </a:p>
        </p:txBody>
      </p:sp>
      <p:pic>
        <p:nvPicPr>
          <p:cNvPr id="63" name="Picture 62"/>
          <p:cNvPicPr/>
          <p:nvPr/>
        </p:nvPicPr>
        <p:blipFill>
          <a:blip r:embed="rId2"/>
          <a:stretch>
            <a:fillRect/>
          </a:stretch>
        </p:blipFill>
        <p:spPr>
          <a:xfrm>
            <a:off x="5577840" y="1819080"/>
            <a:ext cx="3811320" cy="4856040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035720"/>
            <a:ext cx="4727160" cy="57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Cloud 9</a:t>
            </a:r>
            <a:endParaRPr/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Browser Base IDE </a:t>
            </a:r>
            <a:r>
              <a:rPr lang="en-US" sz="2200" dirty="0">
                <a:latin typeface="Arial"/>
              </a:rPr>
              <a:t>(Supports Python and other languages)</a:t>
            </a: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When </a:t>
            </a:r>
            <a:r>
              <a:rPr lang="en-US" sz="3200" dirty="0" err="1">
                <a:latin typeface="Arial"/>
              </a:rPr>
              <a:t>Beaglebone</a:t>
            </a:r>
            <a:r>
              <a:rPr lang="en-US" sz="3200" dirty="0">
                <a:latin typeface="Arial"/>
              </a:rPr>
              <a:t> Black is connected to PC and booted Cloud 9 can be accessed by going to: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192.168.7.2:3000 (Windows)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192.168.6.2:3000 (Linux/Mac)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4A4A4"/>
      </a:accent2>
      <a:accent3>
        <a:srgbClr val="117788"/>
      </a:accent3>
      <a:accent4>
        <a:srgbClr val="404040"/>
      </a:accent4>
      <a:accent5>
        <a:srgbClr val="4ABED4"/>
      </a:accent5>
      <a:accent6>
        <a:srgbClr val="7F7F7F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1900</TotalTime>
  <Words>1698</Words>
  <Application>Microsoft Office PowerPoint</Application>
  <PresentationFormat>Custom</PresentationFormat>
  <Paragraphs>305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Theme1</vt:lpstr>
      <vt:lpstr>2_FinalPowerpoint</vt:lpstr>
      <vt:lpstr>3_FinalPowerpoint</vt:lpstr>
      <vt:lpstr>4_FinalPowerpoint</vt:lpstr>
      <vt:lpstr>8_FinalPowerpoint</vt:lpstr>
      <vt:lpstr>PowerPoint Presentation</vt:lpstr>
      <vt:lpstr>Super Intro Embedded Linux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 User</cp:lastModifiedBy>
  <cp:revision>6</cp:revision>
  <dcterms:modified xsi:type="dcterms:W3CDTF">2018-09-11T00:23:48Z</dcterms:modified>
</cp:coreProperties>
</file>